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56" r:id="rId3"/>
  </p:sldIdLst>
  <p:sldSz cx="48239363" cy="309594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5A6369"/>
    <a:srgbClr val="191A1E"/>
    <a:srgbClr val="0B111B"/>
    <a:srgbClr val="B0ACA2"/>
    <a:srgbClr val="B0ACA3"/>
    <a:srgbClr val="CFCFCF"/>
    <a:srgbClr val="AFB0AE"/>
    <a:srgbClr val="AFB0AD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85" autoAdjust="0"/>
    <p:restoredTop sz="94710"/>
  </p:normalViewPr>
  <p:slideViewPr>
    <p:cSldViewPr snapToGrid="0">
      <p:cViewPr>
        <p:scale>
          <a:sx n="300" d="100"/>
          <a:sy n="300" d="100"/>
        </p:scale>
        <p:origin x="-12245" y="-26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29921" y="5066742"/>
            <a:ext cx="36179522" cy="10778466"/>
          </a:xfrm>
        </p:spPr>
        <p:txBody>
          <a:bodyPr anchor="b"/>
          <a:lstStyle>
            <a:lvl1pPr algn="ctr">
              <a:defRPr sz="2374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29921" y="16260867"/>
            <a:ext cx="36179522" cy="7474692"/>
          </a:xfrm>
        </p:spPr>
        <p:txBody>
          <a:bodyPr/>
          <a:lstStyle>
            <a:lvl1pPr marL="0" indent="0" algn="ctr">
              <a:buNone/>
              <a:defRPr sz="9496"/>
            </a:lvl1pPr>
            <a:lvl2pPr marL="1808958" indent="0" algn="ctr">
              <a:buNone/>
              <a:defRPr sz="7913"/>
            </a:lvl2pPr>
            <a:lvl3pPr marL="3617915" indent="0" algn="ctr">
              <a:buNone/>
              <a:defRPr sz="7122"/>
            </a:lvl3pPr>
            <a:lvl4pPr marL="5426873" indent="0" algn="ctr">
              <a:buNone/>
              <a:defRPr sz="6331"/>
            </a:lvl4pPr>
            <a:lvl5pPr marL="7235830" indent="0" algn="ctr">
              <a:buNone/>
              <a:defRPr sz="6331"/>
            </a:lvl5pPr>
            <a:lvl6pPr marL="9044788" indent="0" algn="ctr">
              <a:buNone/>
              <a:defRPr sz="6331"/>
            </a:lvl6pPr>
            <a:lvl7pPr marL="10853745" indent="0" algn="ctr">
              <a:buNone/>
              <a:defRPr sz="6331"/>
            </a:lvl7pPr>
            <a:lvl8pPr marL="12662703" indent="0" algn="ctr">
              <a:buNone/>
              <a:defRPr sz="6331"/>
            </a:lvl8pPr>
            <a:lvl9pPr marL="14471660" indent="0" algn="ctr">
              <a:buNone/>
              <a:defRPr sz="6331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4327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6044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4521294" y="1648303"/>
            <a:ext cx="10401613" cy="26236682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16456" y="1648303"/>
            <a:ext cx="30601846" cy="26236682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0207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7503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1331" y="7718361"/>
            <a:ext cx="41606451" cy="12878259"/>
          </a:xfrm>
        </p:spPr>
        <p:txBody>
          <a:bodyPr anchor="b"/>
          <a:lstStyle>
            <a:lvl1pPr>
              <a:defRPr sz="2374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91331" y="20718453"/>
            <a:ext cx="41606451" cy="6772372"/>
          </a:xfrm>
        </p:spPr>
        <p:txBody>
          <a:bodyPr/>
          <a:lstStyle>
            <a:lvl1pPr marL="0" indent="0">
              <a:buNone/>
              <a:defRPr sz="9496">
                <a:solidFill>
                  <a:schemeClr val="tx1">
                    <a:tint val="75000"/>
                  </a:schemeClr>
                </a:solidFill>
              </a:defRPr>
            </a:lvl1pPr>
            <a:lvl2pPr marL="1808958" indent="0">
              <a:buNone/>
              <a:defRPr sz="7913">
                <a:solidFill>
                  <a:schemeClr val="tx1">
                    <a:tint val="75000"/>
                  </a:schemeClr>
                </a:solidFill>
              </a:defRPr>
            </a:lvl2pPr>
            <a:lvl3pPr marL="3617915" indent="0">
              <a:buNone/>
              <a:defRPr sz="7122">
                <a:solidFill>
                  <a:schemeClr val="tx1">
                    <a:tint val="75000"/>
                  </a:schemeClr>
                </a:solidFill>
              </a:defRPr>
            </a:lvl3pPr>
            <a:lvl4pPr marL="5426873" indent="0">
              <a:buNone/>
              <a:defRPr sz="6331">
                <a:solidFill>
                  <a:schemeClr val="tx1">
                    <a:tint val="75000"/>
                  </a:schemeClr>
                </a:solidFill>
              </a:defRPr>
            </a:lvl4pPr>
            <a:lvl5pPr marL="7235830" indent="0">
              <a:buNone/>
              <a:defRPr sz="6331">
                <a:solidFill>
                  <a:schemeClr val="tx1">
                    <a:tint val="75000"/>
                  </a:schemeClr>
                </a:solidFill>
              </a:defRPr>
            </a:lvl5pPr>
            <a:lvl6pPr marL="9044788" indent="0">
              <a:buNone/>
              <a:defRPr sz="6331">
                <a:solidFill>
                  <a:schemeClr val="tx1">
                    <a:tint val="75000"/>
                  </a:schemeClr>
                </a:solidFill>
              </a:defRPr>
            </a:lvl6pPr>
            <a:lvl7pPr marL="10853745" indent="0">
              <a:buNone/>
              <a:defRPr sz="6331">
                <a:solidFill>
                  <a:schemeClr val="tx1">
                    <a:tint val="75000"/>
                  </a:schemeClr>
                </a:solidFill>
              </a:defRPr>
            </a:lvl7pPr>
            <a:lvl8pPr marL="12662703" indent="0">
              <a:buNone/>
              <a:defRPr sz="6331">
                <a:solidFill>
                  <a:schemeClr val="tx1">
                    <a:tint val="75000"/>
                  </a:schemeClr>
                </a:solidFill>
              </a:defRPr>
            </a:lvl8pPr>
            <a:lvl9pPr marL="14471660" indent="0">
              <a:buNone/>
              <a:defRPr sz="63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5466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16456" y="8241513"/>
            <a:ext cx="20501729" cy="196434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421178" y="8241513"/>
            <a:ext cx="20501729" cy="196434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2649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2739" y="1648305"/>
            <a:ext cx="41606451" cy="5984058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22741" y="7589361"/>
            <a:ext cx="20407510" cy="3719429"/>
          </a:xfrm>
        </p:spPr>
        <p:txBody>
          <a:bodyPr anchor="b"/>
          <a:lstStyle>
            <a:lvl1pPr marL="0" indent="0">
              <a:buNone/>
              <a:defRPr sz="9496" b="1"/>
            </a:lvl1pPr>
            <a:lvl2pPr marL="1808958" indent="0">
              <a:buNone/>
              <a:defRPr sz="7913" b="1"/>
            </a:lvl2pPr>
            <a:lvl3pPr marL="3617915" indent="0">
              <a:buNone/>
              <a:defRPr sz="7122" b="1"/>
            </a:lvl3pPr>
            <a:lvl4pPr marL="5426873" indent="0">
              <a:buNone/>
              <a:defRPr sz="6331" b="1"/>
            </a:lvl4pPr>
            <a:lvl5pPr marL="7235830" indent="0">
              <a:buNone/>
              <a:defRPr sz="6331" b="1"/>
            </a:lvl5pPr>
            <a:lvl6pPr marL="9044788" indent="0">
              <a:buNone/>
              <a:defRPr sz="6331" b="1"/>
            </a:lvl6pPr>
            <a:lvl7pPr marL="10853745" indent="0">
              <a:buNone/>
              <a:defRPr sz="6331" b="1"/>
            </a:lvl7pPr>
            <a:lvl8pPr marL="12662703" indent="0">
              <a:buNone/>
              <a:defRPr sz="6331" b="1"/>
            </a:lvl8pPr>
            <a:lvl9pPr marL="14471660" indent="0">
              <a:buNone/>
              <a:defRPr sz="6331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22741" y="11308790"/>
            <a:ext cx="20407510" cy="1663352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421178" y="7589361"/>
            <a:ext cx="20508012" cy="3719429"/>
          </a:xfrm>
        </p:spPr>
        <p:txBody>
          <a:bodyPr anchor="b"/>
          <a:lstStyle>
            <a:lvl1pPr marL="0" indent="0">
              <a:buNone/>
              <a:defRPr sz="9496" b="1"/>
            </a:lvl1pPr>
            <a:lvl2pPr marL="1808958" indent="0">
              <a:buNone/>
              <a:defRPr sz="7913" b="1"/>
            </a:lvl2pPr>
            <a:lvl3pPr marL="3617915" indent="0">
              <a:buNone/>
              <a:defRPr sz="7122" b="1"/>
            </a:lvl3pPr>
            <a:lvl4pPr marL="5426873" indent="0">
              <a:buNone/>
              <a:defRPr sz="6331" b="1"/>
            </a:lvl4pPr>
            <a:lvl5pPr marL="7235830" indent="0">
              <a:buNone/>
              <a:defRPr sz="6331" b="1"/>
            </a:lvl5pPr>
            <a:lvl6pPr marL="9044788" indent="0">
              <a:buNone/>
              <a:defRPr sz="6331" b="1"/>
            </a:lvl6pPr>
            <a:lvl7pPr marL="10853745" indent="0">
              <a:buNone/>
              <a:defRPr sz="6331" b="1"/>
            </a:lvl7pPr>
            <a:lvl8pPr marL="12662703" indent="0">
              <a:buNone/>
              <a:defRPr sz="6331" b="1"/>
            </a:lvl8pPr>
            <a:lvl9pPr marL="14471660" indent="0">
              <a:buNone/>
              <a:defRPr sz="6331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421178" y="11308790"/>
            <a:ext cx="20508012" cy="1663352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7156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5638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6713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2741" y="2063962"/>
            <a:ext cx="15558449" cy="7223866"/>
          </a:xfrm>
        </p:spPr>
        <p:txBody>
          <a:bodyPr anchor="b"/>
          <a:lstStyle>
            <a:lvl1pPr>
              <a:defRPr sz="12661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08012" y="4457586"/>
            <a:ext cx="24421178" cy="22001258"/>
          </a:xfrm>
        </p:spPr>
        <p:txBody>
          <a:bodyPr/>
          <a:lstStyle>
            <a:lvl1pPr>
              <a:defRPr sz="12661"/>
            </a:lvl1pPr>
            <a:lvl2pPr>
              <a:defRPr sz="11078"/>
            </a:lvl2pPr>
            <a:lvl3pPr>
              <a:defRPr sz="9496"/>
            </a:lvl3pPr>
            <a:lvl4pPr>
              <a:defRPr sz="7913"/>
            </a:lvl4pPr>
            <a:lvl5pPr>
              <a:defRPr sz="7913"/>
            </a:lvl5pPr>
            <a:lvl6pPr>
              <a:defRPr sz="7913"/>
            </a:lvl6pPr>
            <a:lvl7pPr>
              <a:defRPr sz="7913"/>
            </a:lvl7pPr>
            <a:lvl8pPr>
              <a:defRPr sz="7913"/>
            </a:lvl8pPr>
            <a:lvl9pPr>
              <a:defRPr sz="7913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22741" y="9287828"/>
            <a:ext cx="15558449" cy="17206849"/>
          </a:xfrm>
        </p:spPr>
        <p:txBody>
          <a:bodyPr/>
          <a:lstStyle>
            <a:lvl1pPr marL="0" indent="0">
              <a:buNone/>
              <a:defRPr sz="6331"/>
            </a:lvl1pPr>
            <a:lvl2pPr marL="1808958" indent="0">
              <a:buNone/>
              <a:defRPr sz="5539"/>
            </a:lvl2pPr>
            <a:lvl3pPr marL="3617915" indent="0">
              <a:buNone/>
              <a:defRPr sz="4748"/>
            </a:lvl3pPr>
            <a:lvl4pPr marL="5426873" indent="0">
              <a:buNone/>
              <a:defRPr sz="3957"/>
            </a:lvl4pPr>
            <a:lvl5pPr marL="7235830" indent="0">
              <a:buNone/>
              <a:defRPr sz="3957"/>
            </a:lvl5pPr>
            <a:lvl6pPr marL="9044788" indent="0">
              <a:buNone/>
              <a:defRPr sz="3957"/>
            </a:lvl6pPr>
            <a:lvl7pPr marL="10853745" indent="0">
              <a:buNone/>
              <a:defRPr sz="3957"/>
            </a:lvl7pPr>
            <a:lvl8pPr marL="12662703" indent="0">
              <a:buNone/>
              <a:defRPr sz="3957"/>
            </a:lvl8pPr>
            <a:lvl9pPr marL="14471660" indent="0">
              <a:buNone/>
              <a:defRPr sz="395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085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2741" y="2063962"/>
            <a:ext cx="15558449" cy="7223866"/>
          </a:xfrm>
        </p:spPr>
        <p:txBody>
          <a:bodyPr anchor="b"/>
          <a:lstStyle>
            <a:lvl1pPr>
              <a:defRPr sz="12661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508012" y="4457586"/>
            <a:ext cx="24421178" cy="22001258"/>
          </a:xfrm>
        </p:spPr>
        <p:txBody>
          <a:bodyPr anchor="t"/>
          <a:lstStyle>
            <a:lvl1pPr marL="0" indent="0">
              <a:buNone/>
              <a:defRPr sz="12661"/>
            </a:lvl1pPr>
            <a:lvl2pPr marL="1808958" indent="0">
              <a:buNone/>
              <a:defRPr sz="11078"/>
            </a:lvl2pPr>
            <a:lvl3pPr marL="3617915" indent="0">
              <a:buNone/>
              <a:defRPr sz="9496"/>
            </a:lvl3pPr>
            <a:lvl4pPr marL="5426873" indent="0">
              <a:buNone/>
              <a:defRPr sz="7913"/>
            </a:lvl4pPr>
            <a:lvl5pPr marL="7235830" indent="0">
              <a:buNone/>
              <a:defRPr sz="7913"/>
            </a:lvl5pPr>
            <a:lvl6pPr marL="9044788" indent="0">
              <a:buNone/>
              <a:defRPr sz="7913"/>
            </a:lvl6pPr>
            <a:lvl7pPr marL="10853745" indent="0">
              <a:buNone/>
              <a:defRPr sz="7913"/>
            </a:lvl7pPr>
            <a:lvl8pPr marL="12662703" indent="0">
              <a:buNone/>
              <a:defRPr sz="7913"/>
            </a:lvl8pPr>
            <a:lvl9pPr marL="14471660" indent="0">
              <a:buNone/>
              <a:defRPr sz="7913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22741" y="9287828"/>
            <a:ext cx="15558449" cy="17206849"/>
          </a:xfrm>
        </p:spPr>
        <p:txBody>
          <a:bodyPr/>
          <a:lstStyle>
            <a:lvl1pPr marL="0" indent="0">
              <a:buNone/>
              <a:defRPr sz="6331"/>
            </a:lvl1pPr>
            <a:lvl2pPr marL="1808958" indent="0">
              <a:buNone/>
              <a:defRPr sz="5539"/>
            </a:lvl2pPr>
            <a:lvl3pPr marL="3617915" indent="0">
              <a:buNone/>
              <a:defRPr sz="4748"/>
            </a:lvl3pPr>
            <a:lvl4pPr marL="5426873" indent="0">
              <a:buNone/>
              <a:defRPr sz="3957"/>
            </a:lvl4pPr>
            <a:lvl5pPr marL="7235830" indent="0">
              <a:buNone/>
              <a:defRPr sz="3957"/>
            </a:lvl5pPr>
            <a:lvl6pPr marL="9044788" indent="0">
              <a:buNone/>
              <a:defRPr sz="3957"/>
            </a:lvl6pPr>
            <a:lvl7pPr marL="10853745" indent="0">
              <a:buNone/>
              <a:defRPr sz="3957"/>
            </a:lvl7pPr>
            <a:lvl8pPr marL="12662703" indent="0">
              <a:buNone/>
              <a:defRPr sz="3957"/>
            </a:lvl8pPr>
            <a:lvl9pPr marL="14471660" indent="0">
              <a:buNone/>
              <a:defRPr sz="395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9614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16456" y="1648305"/>
            <a:ext cx="41606451" cy="5984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16456" y="8241513"/>
            <a:ext cx="41606451" cy="196434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16456" y="28694803"/>
            <a:ext cx="10853857" cy="16483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2E1B7-8995-CD47-BA2C-CAD4F0B61F9F}" type="datetimeFigureOut">
              <a:rPr kumimoji="1" lang="ja-JP" altLang="en-US" smtClean="0"/>
              <a:t>2024/11/2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979289" y="28694803"/>
            <a:ext cx="16280785" cy="16483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069050" y="28694803"/>
            <a:ext cx="10853857" cy="16483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63946-B9CF-7E40-958A-608902C0314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947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617915" rtl="0" eaLnBrk="1" latinLnBrk="0" hangingPunct="1">
        <a:lnSpc>
          <a:spcPct val="90000"/>
        </a:lnSpc>
        <a:spcBef>
          <a:spcPct val="0"/>
        </a:spcBef>
        <a:buNone/>
        <a:defRPr kumimoji="1" sz="1740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4479" indent="-904479" algn="l" defTabSz="3617915" rtl="0" eaLnBrk="1" latinLnBrk="0" hangingPunct="1">
        <a:lnSpc>
          <a:spcPct val="90000"/>
        </a:lnSpc>
        <a:spcBef>
          <a:spcPts val="3957"/>
        </a:spcBef>
        <a:buFont typeface="Arial" panose="020B0604020202020204" pitchFamily="34" charset="0"/>
        <a:buChar char="•"/>
        <a:defRPr kumimoji="1" sz="11078" kern="1200">
          <a:solidFill>
            <a:schemeClr val="tx1"/>
          </a:solidFill>
          <a:latin typeface="+mn-lt"/>
          <a:ea typeface="+mn-ea"/>
          <a:cs typeface="+mn-cs"/>
        </a:defRPr>
      </a:lvl1pPr>
      <a:lvl2pPr marL="2713436" indent="-904479" algn="l" defTabSz="3617915" rtl="0" eaLnBrk="1" latinLnBrk="0" hangingPunct="1">
        <a:lnSpc>
          <a:spcPct val="90000"/>
        </a:lnSpc>
        <a:spcBef>
          <a:spcPts val="1978"/>
        </a:spcBef>
        <a:buFont typeface="Arial" panose="020B0604020202020204" pitchFamily="34" charset="0"/>
        <a:buChar char="•"/>
        <a:defRPr kumimoji="1" sz="9496" kern="1200">
          <a:solidFill>
            <a:schemeClr val="tx1"/>
          </a:solidFill>
          <a:latin typeface="+mn-lt"/>
          <a:ea typeface="+mn-ea"/>
          <a:cs typeface="+mn-cs"/>
        </a:defRPr>
      </a:lvl2pPr>
      <a:lvl3pPr marL="4522394" indent="-904479" algn="l" defTabSz="3617915" rtl="0" eaLnBrk="1" latinLnBrk="0" hangingPunct="1">
        <a:lnSpc>
          <a:spcPct val="90000"/>
        </a:lnSpc>
        <a:spcBef>
          <a:spcPts val="1978"/>
        </a:spcBef>
        <a:buFont typeface="Arial" panose="020B0604020202020204" pitchFamily="34" charset="0"/>
        <a:buChar char="•"/>
        <a:defRPr kumimoji="1" sz="7913" kern="1200">
          <a:solidFill>
            <a:schemeClr val="tx1"/>
          </a:solidFill>
          <a:latin typeface="+mn-lt"/>
          <a:ea typeface="+mn-ea"/>
          <a:cs typeface="+mn-cs"/>
        </a:defRPr>
      </a:lvl3pPr>
      <a:lvl4pPr marL="6331351" indent="-904479" algn="l" defTabSz="3617915" rtl="0" eaLnBrk="1" latinLnBrk="0" hangingPunct="1">
        <a:lnSpc>
          <a:spcPct val="90000"/>
        </a:lnSpc>
        <a:spcBef>
          <a:spcPts val="1978"/>
        </a:spcBef>
        <a:buFont typeface="Arial" panose="020B0604020202020204" pitchFamily="34" charset="0"/>
        <a:buChar char="•"/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4pPr>
      <a:lvl5pPr marL="8140309" indent="-904479" algn="l" defTabSz="3617915" rtl="0" eaLnBrk="1" latinLnBrk="0" hangingPunct="1">
        <a:lnSpc>
          <a:spcPct val="90000"/>
        </a:lnSpc>
        <a:spcBef>
          <a:spcPts val="1978"/>
        </a:spcBef>
        <a:buFont typeface="Arial" panose="020B0604020202020204" pitchFamily="34" charset="0"/>
        <a:buChar char="•"/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5pPr>
      <a:lvl6pPr marL="9949266" indent="-904479" algn="l" defTabSz="3617915" rtl="0" eaLnBrk="1" latinLnBrk="0" hangingPunct="1">
        <a:lnSpc>
          <a:spcPct val="90000"/>
        </a:lnSpc>
        <a:spcBef>
          <a:spcPts val="1978"/>
        </a:spcBef>
        <a:buFont typeface="Arial" panose="020B0604020202020204" pitchFamily="34" charset="0"/>
        <a:buChar char="•"/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6pPr>
      <a:lvl7pPr marL="11758224" indent="-904479" algn="l" defTabSz="3617915" rtl="0" eaLnBrk="1" latinLnBrk="0" hangingPunct="1">
        <a:lnSpc>
          <a:spcPct val="90000"/>
        </a:lnSpc>
        <a:spcBef>
          <a:spcPts val="1978"/>
        </a:spcBef>
        <a:buFont typeface="Arial" panose="020B0604020202020204" pitchFamily="34" charset="0"/>
        <a:buChar char="•"/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7pPr>
      <a:lvl8pPr marL="13567181" indent="-904479" algn="l" defTabSz="3617915" rtl="0" eaLnBrk="1" latinLnBrk="0" hangingPunct="1">
        <a:lnSpc>
          <a:spcPct val="90000"/>
        </a:lnSpc>
        <a:spcBef>
          <a:spcPts val="1978"/>
        </a:spcBef>
        <a:buFont typeface="Arial" panose="020B0604020202020204" pitchFamily="34" charset="0"/>
        <a:buChar char="•"/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8pPr>
      <a:lvl9pPr marL="15376139" indent="-904479" algn="l" defTabSz="3617915" rtl="0" eaLnBrk="1" latinLnBrk="0" hangingPunct="1">
        <a:lnSpc>
          <a:spcPct val="90000"/>
        </a:lnSpc>
        <a:spcBef>
          <a:spcPts val="1978"/>
        </a:spcBef>
        <a:buFont typeface="Arial" panose="020B0604020202020204" pitchFamily="34" charset="0"/>
        <a:buChar char="•"/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17915" rtl="0" eaLnBrk="1" latinLnBrk="0" hangingPunct="1"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1pPr>
      <a:lvl2pPr marL="1808958" algn="l" defTabSz="3617915" rtl="0" eaLnBrk="1" latinLnBrk="0" hangingPunct="1"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2pPr>
      <a:lvl3pPr marL="3617915" algn="l" defTabSz="3617915" rtl="0" eaLnBrk="1" latinLnBrk="0" hangingPunct="1"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3pPr>
      <a:lvl4pPr marL="5426873" algn="l" defTabSz="3617915" rtl="0" eaLnBrk="1" latinLnBrk="0" hangingPunct="1"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4pPr>
      <a:lvl5pPr marL="7235830" algn="l" defTabSz="3617915" rtl="0" eaLnBrk="1" latinLnBrk="0" hangingPunct="1"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5pPr>
      <a:lvl6pPr marL="9044788" algn="l" defTabSz="3617915" rtl="0" eaLnBrk="1" latinLnBrk="0" hangingPunct="1"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6pPr>
      <a:lvl7pPr marL="10853745" algn="l" defTabSz="3617915" rtl="0" eaLnBrk="1" latinLnBrk="0" hangingPunct="1"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7pPr>
      <a:lvl8pPr marL="12662703" algn="l" defTabSz="3617915" rtl="0" eaLnBrk="1" latinLnBrk="0" hangingPunct="1"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8pPr>
      <a:lvl9pPr marL="14471660" algn="l" defTabSz="3617915" rtl="0" eaLnBrk="1" latinLnBrk="0" hangingPunct="1">
        <a:defRPr kumimoji="1" sz="71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12" Type="http://schemas.microsoft.com/office/2007/relationships/hdphoto" Target="../media/hdphoto3.wdp"/><Relationship Id="rId17" Type="http://schemas.openxmlformats.org/officeDocument/2006/relationships/image" Target="../media/image3.png"/><Relationship Id="rId2" Type="http://schemas.openxmlformats.org/officeDocument/2006/relationships/image" Target="../media/image6.png"/><Relationship Id="rId16" Type="http://schemas.microsoft.com/office/2007/relationships/hdphoto" Target="../media/hdphoto4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5" Type="http://schemas.openxmlformats.org/officeDocument/2006/relationships/image" Target="../media/image18.png"/><Relationship Id="rId10" Type="http://schemas.openxmlformats.org/officeDocument/2006/relationships/image" Target="../media/image14.png"/><Relationship Id="rId4" Type="http://schemas.microsoft.com/office/2007/relationships/hdphoto" Target="../media/hdphoto2.wdp"/><Relationship Id="rId9" Type="http://schemas.openxmlformats.org/officeDocument/2006/relationships/image" Target="../media/image13.png"/><Relationship Id="rId1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65E5E27D-7FC0-1CE0-9238-9DC5C97A0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051998" y="-204395"/>
            <a:ext cx="16625495" cy="166254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C6C244AD-FD8F-186E-0276-B31707E57991}"/>
              </a:ext>
            </a:extLst>
          </p:cNvPr>
          <p:cNvSpPr/>
          <p:nvPr/>
        </p:nvSpPr>
        <p:spPr>
          <a:xfrm>
            <a:off x="22051021" y="13375870"/>
            <a:ext cx="16601001" cy="1793792"/>
          </a:xfrm>
          <a:prstGeom prst="rect">
            <a:avLst/>
          </a:prstGeom>
          <a:gradFill>
            <a:gsLst>
              <a:gs pos="53000">
                <a:srgbClr val="8B8F94"/>
              </a:gs>
              <a:gs pos="74000">
                <a:srgbClr val="9A9EA2"/>
              </a:gs>
              <a:gs pos="82000">
                <a:srgbClr val="B4B4B5"/>
              </a:gs>
              <a:gs pos="92000">
                <a:srgbClr val="C7C7C7"/>
              </a:gs>
              <a:gs pos="100000">
                <a:srgbClr val="B0ACA3"/>
              </a:gs>
              <a:gs pos="0">
                <a:srgbClr val="B0ACA2"/>
              </a:gs>
              <a:gs pos="10000">
                <a:srgbClr val="CFCFC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001DD268-1A88-C13E-F7B2-DA53F2E5C11D}"/>
              </a:ext>
            </a:extLst>
          </p:cNvPr>
          <p:cNvSpPr/>
          <p:nvPr/>
        </p:nvSpPr>
        <p:spPr>
          <a:xfrm>
            <a:off x="34991040" y="1219200"/>
            <a:ext cx="3686452" cy="822960"/>
          </a:xfrm>
          <a:prstGeom prst="ellipse">
            <a:avLst/>
          </a:prstGeom>
          <a:solidFill>
            <a:srgbClr val="0B11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F83A648-8412-1FAB-81A8-1EE4FD52C240}"/>
              </a:ext>
            </a:extLst>
          </p:cNvPr>
          <p:cNvSpPr/>
          <p:nvPr/>
        </p:nvSpPr>
        <p:spPr>
          <a:xfrm>
            <a:off x="22051998" y="-204394"/>
            <a:ext cx="16625496" cy="3045312"/>
          </a:xfrm>
          <a:prstGeom prst="rect">
            <a:avLst/>
          </a:prstGeom>
          <a:solidFill>
            <a:srgbClr val="83868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68369F7F-9293-1C2D-D9AF-1AA32E963B80}"/>
              </a:ext>
            </a:extLst>
          </p:cNvPr>
          <p:cNvSpPr/>
          <p:nvPr/>
        </p:nvSpPr>
        <p:spPr>
          <a:xfrm>
            <a:off x="42508982" y="16421100"/>
            <a:ext cx="11460762" cy="11022648"/>
          </a:xfrm>
          <a:prstGeom prst="ellipse">
            <a:avLst/>
          </a:prstGeom>
          <a:gradFill flip="none" rotWithShape="1">
            <a:gsLst>
              <a:gs pos="28000">
                <a:srgbClr val="C0BDBD"/>
              </a:gs>
              <a:gs pos="69000">
                <a:srgbClr val="83868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31D99730-5FDF-E608-4814-BBD2881B18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77467" y="-35884"/>
            <a:ext cx="16610987" cy="2706648"/>
          </a:xfrm>
          <a:prstGeom prst="rect">
            <a:avLst/>
          </a:prstGeom>
        </p:spPr>
      </p:pic>
      <p:sp>
        <p:nvSpPr>
          <p:cNvPr id="17" name="楕円 16">
            <a:extLst>
              <a:ext uri="{FF2B5EF4-FFF2-40B4-BE49-F238E27FC236}">
                <a16:creationId xmlns:a16="http://schemas.microsoft.com/office/drawing/2014/main" id="{2BA55D8D-51A4-A898-B069-511D10A0DC41}"/>
              </a:ext>
            </a:extLst>
          </p:cNvPr>
          <p:cNvSpPr/>
          <p:nvPr/>
        </p:nvSpPr>
        <p:spPr>
          <a:xfrm>
            <a:off x="13296900" y="19888200"/>
            <a:ext cx="5904153" cy="861060"/>
          </a:xfrm>
          <a:prstGeom prst="ellipse">
            <a:avLst/>
          </a:prstGeom>
          <a:solidFill>
            <a:srgbClr val="0B11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55361F53-E6F4-65D5-6023-18199C650AE7}"/>
              </a:ext>
            </a:extLst>
          </p:cNvPr>
          <p:cNvSpPr/>
          <p:nvPr/>
        </p:nvSpPr>
        <p:spPr>
          <a:xfrm>
            <a:off x="5486400" y="19888200"/>
            <a:ext cx="10762576" cy="2249593"/>
          </a:xfrm>
          <a:prstGeom prst="rect">
            <a:avLst/>
          </a:prstGeom>
          <a:solidFill>
            <a:srgbClr val="0B11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楕円 18">
            <a:extLst>
              <a:ext uri="{FF2B5EF4-FFF2-40B4-BE49-F238E27FC236}">
                <a16:creationId xmlns:a16="http://schemas.microsoft.com/office/drawing/2014/main" id="{0BA939BF-30A1-1499-50EE-C458197964F7}"/>
              </a:ext>
            </a:extLst>
          </p:cNvPr>
          <p:cNvSpPr/>
          <p:nvPr/>
        </p:nvSpPr>
        <p:spPr>
          <a:xfrm>
            <a:off x="2592744" y="19888200"/>
            <a:ext cx="5904153" cy="861060"/>
          </a:xfrm>
          <a:prstGeom prst="ellipse">
            <a:avLst/>
          </a:prstGeom>
          <a:solidFill>
            <a:srgbClr val="0B11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60C35E54-A8FB-D481-78BB-53270125FF11}"/>
              </a:ext>
            </a:extLst>
          </p:cNvPr>
          <p:cNvSpPr/>
          <p:nvPr/>
        </p:nvSpPr>
        <p:spPr>
          <a:xfrm>
            <a:off x="2592742" y="20279360"/>
            <a:ext cx="3178138" cy="1858432"/>
          </a:xfrm>
          <a:prstGeom prst="rect">
            <a:avLst/>
          </a:prstGeom>
          <a:solidFill>
            <a:srgbClr val="0B11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9DE6F202-3484-A15F-E63B-234F905ADEAF}"/>
              </a:ext>
            </a:extLst>
          </p:cNvPr>
          <p:cNvSpPr/>
          <p:nvPr/>
        </p:nvSpPr>
        <p:spPr>
          <a:xfrm>
            <a:off x="16028772" y="20279360"/>
            <a:ext cx="3178138" cy="1858432"/>
          </a:xfrm>
          <a:prstGeom prst="rect">
            <a:avLst/>
          </a:prstGeom>
          <a:solidFill>
            <a:srgbClr val="0B11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536FEE29-2AA8-0731-C117-D1F0A67D0F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62960" y="1317925"/>
            <a:ext cx="16614532" cy="2142928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14E56D0-4D49-1FE9-9830-1BE271D88F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8279" y="-204393"/>
            <a:ext cx="16625493" cy="16625493"/>
          </a:xfrm>
          <a:prstGeom prst="rect">
            <a:avLst/>
          </a:prstGeom>
        </p:spPr>
      </p:pic>
      <p:sp>
        <p:nvSpPr>
          <p:cNvPr id="26" name="四角形: 角を丸くする 25">
            <a:extLst>
              <a:ext uri="{FF2B5EF4-FFF2-40B4-BE49-F238E27FC236}">
                <a16:creationId xmlns:a16="http://schemas.microsoft.com/office/drawing/2014/main" id="{87562B8A-5A7B-F9F4-F7CC-6694EACD0D4F}"/>
              </a:ext>
            </a:extLst>
          </p:cNvPr>
          <p:cNvSpPr/>
          <p:nvPr/>
        </p:nvSpPr>
        <p:spPr>
          <a:xfrm>
            <a:off x="23796460" y="1642252"/>
            <a:ext cx="5597357" cy="1615440"/>
          </a:xfrm>
          <a:prstGeom prst="roundRect">
            <a:avLst>
              <a:gd name="adj" fmla="val 24214"/>
            </a:avLst>
          </a:prstGeom>
          <a:gradFill flip="none" rotWithShape="1">
            <a:gsLst>
              <a:gs pos="0">
                <a:srgbClr val="808883"/>
              </a:gs>
              <a:gs pos="92000">
                <a:srgbClr val="6A716F"/>
              </a:gs>
              <a:gs pos="75000">
                <a:srgbClr val="4A4F52"/>
              </a:gs>
              <a:gs pos="18000">
                <a:srgbClr val="4A4F52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四角形: 角を丸くする 26">
            <a:extLst>
              <a:ext uri="{FF2B5EF4-FFF2-40B4-BE49-F238E27FC236}">
                <a16:creationId xmlns:a16="http://schemas.microsoft.com/office/drawing/2014/main" id="{86B5DB99-2BF2-1967-B101-33BFB7595714}"/>
              </a:ext>
            </a:extLst>
          </p:cNvPr>
          <p:cNvSpPr/>
          <p:nvPr/>
        </p:nvSpPr>
        <p:spPr>
          <a:xfrm>
            <a:off x="23883670" y="1743917"/>
            <a:ext cx="5422938" cy="1412111"/>
          </a:xfrm>
          <a:prstGeom prst="roundRect">
            <a:avLst>
              <a:gd name="adj" fmla="val 26016"/>
            </a:avLst>
          </a:prstGeom>
          <a:solidFill>
            <a:srgbClr val="4B5153"/>
          </a:solidFill>
          <a:ln w="381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四角形: 角を丸くする 27">
            <a:extLst>
              <a:ext uri="{FF2B5EF4-FFF2-40B4-BE49-F238E27FC236}">
                <a16:creationId xmlns:a16="http://schemas.microsoft.com/office/drawing/2014/main" id="{BB09D9CC-D49A-37E4-930E-00DE16F375D8}"/>
              </a:ext>
            </a:extLst>
          </p:cNvPr>
          <p:cNvSpPr/>
          <p:nvPr/>
        </p:nvSpPr>
        <p:spPr>
          <a:xfrm>
            <a:off x="31461647" y="1628456"/>
            <a:ext cx="5597357" cy="1615440"/>
          </a:xfrm>
          <a:prstGeom prst="roundRect">
            <a:avLst>
              <a:gd name="adj" fmla="val 24214"/>
            </a:avLst>
          </a:prstGeom>
          <a:gradFill flip="none" rotWithShape="1">
            <a:gsLst>
              <a:gs pos="0">
                <a:srgbClr val="808883"/>
              </a:gs>
              <a:gs pos="92000">
                <a:srgbClr val="6A716F"/>
              </a:gs>
              <a:gs pos="75000">
                <a:srgbClr val="4A4F52"/>
              </a:gs>
              <a:gs pos="18000">
                <a:srgbClr val="4A4F52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四角形: 角を丸くする 28">
            <a:extLst>
              <a:ext uri="{FF2B5EF4-FFF2-40B4-BE49-F238E27FC236}">
                <a16:creationId xmlns:a16="http://schemas.microsoft.com/office/drawing/2014/main" id="{5C9B33DC-A44F-DE4D-DF1B-1864498F0152}"/>
              </a:ext>
            </a:extLst>
          </p:cNvPr>
          <p:cNvSpPr/>
          <p:nvPr/>
        </p:nvSpPr>
        <p:spPr>
          <a:xfrm>
            <a:off x="31548856" y="1743918"/>
            <a:ext cx="5422938" cy="1412111"/>
          </a:xfrm>
          <a:prstGeom prst="roundRect">
            <a:avLst>
              <a:gd name="adj" fmla="val 26016"/>
            </a:avLst>
          </a:prstGeom>
          <a:solidFill>
            <a:srgbClr val="FF00FF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2749090D-B668-A647-B858-EE79E0797E62}"/>
              </a:ext>
            </a:extLst>
          </p:cNvPr>
          <p:cNvSpPr/>
          <p:nvPr/>
        </p:nvSpPr>
        <p:spPr>
          <a:xfrm>
            <a:off x="24137976" y="1885537"/>
            <a:ext cx="2324100" cy="1101278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AB98F3D-1E45-6DDC-8936-9AED977F835D}"/>
              </a:ext>
            </a:extLst>
          </p:cNvPr>
          <p:cNvSpPr/>
          <p:nvPr/>
        </p:nvSpPr>
        <p:spPr>
          <a:xfrm>
            <a:off x="26778317" y="1988962"/>
            <a:ext cx="2362200" cy="92202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2A203EE6-E89B-B0E8-C5BA-E4C2375A09A3}"/>
              </a:ext>
            </a:extLst>
          </p:cNvPr>
          <p:cNvSpPr/>
          <p:nvPr/>
        </p:nvSpPr>
        <p:spPr>
          <a:xfrm>
            <a:off x="21932925" y="17637671"/>
            <a:ext cx="16625493" cy="6962170"/>
          </a:xfrm>
          <a:prstGeom prst="rect">
            <a:avLst/>
          </a:prstGeom>
          <a:solidFill>
            <a:srgbClr val="0D111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A2EC215B-066F-7F83-F7B8-B76CDCD1476F}"/>
              </a:ext>
            </a:extLst>
          </p:cNvPr>
          <p:cNvSpPr/>
          <p:nvPr/>
        </p:nvSpPr>
        <p:spPr>
          <a:xfrm>
            <a:off x="24060081" y="20811320"/>
            <a:ext cx="7930307" cy="6632428"/>
          </a:xfrm>
          <a:custGeom>
            <a:avLst/>
            <a:gdLst>
              <a:gd name="connsiteX0" fmla="*/ 0 w 7869347"/>
              <a:gd name="connsiteY0" fmla="*/ 0 h 6632428"/>
              <a:gd name="connsiteX1" fmla="*/ 7869347 w 7869347"/>
              <a:gd name="connsiteY1" fmla="*/ 0 h 6632428"/>
              <a:gd name="connsiteX2" fmla="*/ 7869347 w 7869347"/>
              <a:gd name="connsiteY2" fmla="*/ 6632428 h 6632428"/>
              <a:gd name="connsiteX3" fmla="*/ 0 w 7869347"/>
              <a:gd name="connsiteY3" fmla="*/ 6632428 h 6632428"/>
              <a:gd name="connsiteX4" fmla="*/ 0 w 7869347"/>
              <a:gd name="connsiteY4" fmla="*/ 0 h 6632428"/>
              <a:gd name="connsiteX0" fmla="*/ 0 w 7869347"/>
              <a:gd name="connsiteY0" fmla="*/ 0 h 6632428"/>
              <a:gd name="connsiteX1" fmla="*/ 7869347 w 7869347"/>
              <a:gd name="connsiteY1" fmla="*/ 0 h 6632428"/>
              <a:gd name="connsiteX2" fmla="*/ 7869347 w 7869347"/>
              <a:gd name="connsiteY2" fmla="*/ 6632428 h 6632428"/>
              <a:gd name="connsiteX3" fmla="*/ 990600 w 7869347"/>
              <a:gd name="connsiteY3" fmla="*/ 6251428 h 6632428"/>
              <a:gd name="connsiteX4" fmla="*/ 0 w 7869347"/>
              <a:gd name="connsiteY4" fmla="*/ 0 h 6632428"/>
              <a:gd name="connsiteX0" fmla="*/ 0 w 7869347"/>
              <a:gd name="connsiteY0" fmla="*/ 0 h 6632428"/>
              <a:gd name="connsiteX1" fmla="*/ 7869347 w 7869347"/>
              <a:gd name="connsiteY1" fmla="*/ 0 h 6632428"/>
              <a:gd name="connsiteX2" fmla="*/ 7869347 w 7869347"/>
              <a:gd name="connsiteY2" fmla="*/ 6632428 h 6632428"/>
              <a:gd name="connsiteX3" fmla="*/ 259080 w 7869347"/>
              <a:gd name="connsiteY3" fmla="*/ 6601948 h 6632428"/>
              <a:gd name="connsiteX4" fmla="*/ 0 w 7869347"/>
              <a:gd name="connsiteY4" fmla="*/ 0 h 6632428"/>
              <a:gd name="connsiteX0" fmla="*/ 0 w 7915067"/>
              <a:gd name="connsiteY0" fmla="*/ 0 h 6601948"/>
              <a:gd name="connsiteX1" fmla="*/ 7869347 w 7915067"/>
              <a:gd name="connsiteY1" fmla="*/ 0 h 6601948"/>
              <a:gd name="connsiteX2" fmla="*/ 7915067 w 7915067"/>
              <a:gd name="connsiteY2" fmla="*/ 6129508 h 6601948"/>
              <a:gd name="connsiteX3" fmla="*/ 259080 w 7915067"/>
              <a:gd name="connsiteY3" fmla="*/ 6601948 h 6601948"/>
              <a:gd name="connsiteX4" fmla="*/ 0 w 7915067"/>
              <a:gd name="connsiteY4" fmla="*/ 0 h 6601948"/>
              <a:gd name="connsiteX0" fmla="*/ 0 w 7930307"/>
              <a:gd name="connsiteY0" fmla="*/ 0 h 6632428"/>
              <a:gd name="connsiteX1" fmla="*/ 7869347 w 7930307"/>
              <a:gd name="connsiteY1" fmla="*/ 0 h 6632428"/>
              <a:gd name="connsiteX2" fmla="*/ 7930307 w 7930307"/>
              <a:gd name="connsiteY2" fmla="*/ 6632428 h 6632428"/>
              <a:gd name="connsiteX3" fmla="*/ 259080 w 7930307"/>
              <a:gd name="connsiteY3" fmla="*/ 6601948 h 6632428"/>
              <a:gd name="connsiteX4" fmla="*/ 0 w 7930307"/>
              <a:gd name="connsiteY4" fmla="*/ 0 h 6632428"/>
              <a:gd name="connsiteX0" fmla="*/ 0 w 7930307"/>
              <a:gd name="connsiteY0" fmla="*/ 0 h 6632428"/>
              <a:gd name="connsiteX1" fmla="*/ 7899827 w 7930307"/>
              <a:gd name="connsiteY1" fmla="*/ 228600 h 6632428"/>
              <a:gd name="connsiteX2" fmla="*/ 7930307 w 7930307"/>
              <a:gd name="connsiteY2" fmla="*/ 6632428 h 6632428"/>
              <a:gd name="connsiteX3" fmla="*/ 259080 w 7930307"/>
              <a:gd name="connsiteY3" fmla="*/ 6601948 h 6632428"/>
              <a:gd name="connsiteX4" fmla="*/ 0 w 7930307"/>
              <a:gd name="connsiteY4" fmla="*/ 0 h 6632428"/>
              <a:gd name="connsiteX0" fmla="*/ 0 w 7930307"/>
              <a:gd name="connsiteY0" fmla="*/ 0 h 6632428"/>
              <a:gd name="connsiteX1" fmla="*/ 7915067 w 7930307"/>
              <a:gd name="connsiteY1" fmla="*/ 121920 h 6632428"/>
              <a:gd name="connsiteX2" fmla="*/ 7930307 w 7930307"/>
              <a:gd name="connsiteY2" fmla="*/ 6632428 h 6632428"/>
              <a:gd name="connsiteX3" fmla="*/ 259080 w 7930307"/>
              <a:gd name="connsiteY3" fmla="*/ 6601948 h 6632428"/>
              <a:gd name="connsiteX4" fmla="*/ 0 w 7930307"/>
              <a:gd name="connsiteY4" fmla="*/ 0 h 6632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30307" h="6632428">
                <a:moveTo>
                  <a:pt x="0" y="0"/>
                </a:moveTo>
                <a:lnTo>
                  <a:pt x="7915067" y="121920"/>
                </a:lnTo>
                <a:lnTo>
                  <a:pt x="7930307" y="6632428"/>
                </a:lnTo>
                <a:lnTo>
                  <a:pt x="259080" y="660194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373A3F"/>
              </a:gs>
              <a:gs pos="0">
                <a:srgbClr val="35383E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四角形: 角を丸くする 34">
            <a:extLst>
              <a:ext uri="{FF2B5EF4-FFF2-40B4-BE49-F238E27FC236}">
                <a16:creationId xmlns:a16="http://schemas.microsoft.com/office/drawing/2014/main" id="{4BB8698D-9CAF-177B-941D-A8D255D32958}"/>
              </a:ext>
            </a:extLst>
          </p:cNvPr>
          <p:cNvSpPr/>
          <p:nvPr/>
        </p:nvSpPr>
        <p:spPr>
          <a:xfrm>
            <a:off x="25205816" y="19946970"/>
            <a:ext cx="7734271" cy="6528443"/>
          </a:xfrm>
          <a:custGeom>
            <a:avLst/>
            <a:gdLst>
              <a:gd name="connsiteX0" fmla="*/ 0 w 7751092"/>
              <a:gd name="connsiteY0" fmla="*/ 42460 h 6472563"/>
              <a:gd name="connsiteX1" fmla="*/ 42460 w 7751092"/>
              <a:gd name="connsiteY1" fmla="*/ 0 h 6472563"/>
              <a:gd name="connsiteX2" fmla="*/ 7708632 w 7751092"/>
              <a:gd name="connsiteY2" fmla="*/ 0 h 6472563"/>
              <a:gd name="connsiteX3" fmla="*/ 7751092 w 7751092"/>
              <a:gd name="connsiteY3" fmla="*/ 42460 h 6472563"/>
              <a:gd name="connsiteX4" fmla="*/ 7751092 w 7751092"/>
              <a:gd name="connsiteY4" fmla="*/ 6430103 h 6472563"/>
              <a:gd name="connsiteX5" fmla="*/ 7708632 w 7751092"/>
              <a:gd name="connsiteY5" fmla="*/ 6472563 h 6472563"/>
              <a:gd name="connsiteX6" fmla="*/ 42460 w 7751092"/>
              <a:gd name="connsiteY6" fmla="*/ 6472563 h 6472563"/>
              <a:gd name="connsiteX7" fmla="*/ 0 w 7751092"/>
              <a:gd name="connsiteY7" fmla="*/ 6430103 h 6472563"/>
              <a:gd name="connsiteX8" fmla="*/ 0 w 7751092"/>
              <a:gd name="connsiteY8" fmla="*/ 42460 h 6472563"/>
              <a:gd name="connsiteX0" fmla="*/ 0 w 7751092"/>
              <a:gd name="connsiteY0" fmla="*/ 42460 h 6472563"/>
              <a:gd name="connsiteX1" fmla="*/ 42460 w 7751092"/>
              <a:gd name="connsiteY1" fmla="*/ 0 h 6472563"/>
              <a:gd name="connsiteX2" fmla="*/ 7708632 w 7751092"/>
              <a:gd name="connsiteY2" fmla="*/ 0 h 6472563"/>
              <a:gd name="connsiteX3" fmla="*/ 7751092 w 7751092"/>
              <a:gd name="connsiteY3" fmla="*/ 42460 h 6472563"/>
              <a:gd name="connsiteX4" fmla="*/ 7751092 w 7751092"/>
              <a:gd name="connsiteY4" fmla="*/ 6430103 h 6472563"/>
              <a:gd name="connsiteX5" fmla="*/ 7708632 w 7751092"/>
              <a:gd name="connsiteY5" fmla="*/ 6472563 h 6472563"/>
              <a:gd name="connsiteX6" fmla="*/ 42460 w 7751092"/>
              <a:gd name="connsiteY6" fmla="*/ 6472563 h 6472563"/>
              <a:gd name="connsiteX7" fmla="*/ 444500 w 7751092"/>
              <a:gd name="connsiteY7" fmla="*/ 5878923 h 6472563"/>
              <a:gd name="connsiteX8" fmla="*/ 0 w 7751092"/>
              <a:gd name="connsiteY8" fmla="*/ 42460 h 6472563"/>
              <a:gd name="connsiteX0" fmla="*/ 0 w 7751092"/>
              <a:gd name="connsiteY0" fmla="*/ 42460 h 6472563"/>
              <a:gd name="connsiteX1" fmla="*/ 42460 w 7751092"/>
              <a:gd name="connsiteY1" fmla="*/ 0 h 6472563"/>
              <a:gd name="connsiteX2" fmla="*/ 7708632 w 7751092"/>
              <a:gd name="connsiteY2" fmla="*/ 0 h 6472563"/>
              <a:gd name="connsiteX3" fmla="*/ 7751092 w 7751092"/>
              <a:gd name="connsiteY3" fmla="*/ 42460 h 6472563"/>
              <a:gd name="connsiteX4" fmla="*/ 7751092 w 7751092"/>
              <a:gd name="connsiteY4" fmla="*/ 6430103 h 6472563"/>
              <a:gd name="connsiteX5" fmla="*/ 7708632 w 7751092"/>
              <a:gd name="connsiteY5" fmla="*/ 6472563 h 6472563"/>
              <a:gd name="connsiteX6" fmla="*/ 494580 w 7751092"/>
              <a:gd name="connsiteY6" fmla="*/ 5916303 h 6472563"/>
              <a:gd name="connsiteX7" fmla="*/ 444500 w 7751092"/>
              <a:gd name="connsiteY7" fmla="*/ 5878923 h 6472563"/>
              <a:gd name="connsiteX8" fmla="*/ 0 w 7751092"/>
              <a:gd name="connsiteY8" fmla="*/ 42460 h 6472563"/>
              <a:gd name="connsiteX0" fmla="*/ 0 w 7751092"/>
              <a:gd name="connsiteY0" fmla="*/ 42460 h 6472563"/>
              <a:gd name="connsiteX1" fmla="*/ 42460 w 7751092"/>
              <a:gd name="connsiteY1" fmla="*/ 0 h 6472563"/>
              <a:gd name="connsiteX2" fmla="*/ 7708632 w 7751092"/>
              <a:gd name="connsiteY2" fmla="*/ 0 h 6472563"/>
              <a:gd name="connsiteX3" fmla="*/ 7751092 w 7751092"/>
              <a:gd name="connsiteY3" fmla="*/ 42460 h 6472563"/>
              <a:gd name="connsiteX4" fmla="*/ 7751092 w 7751092"/>
              <a:gd name="connsiteY4" fmla="*/ 6430103 h 6472563"/>
              <a:gd name="connsiteX5" fmla="*/ 7708632 w 7751092"/>
              <a:gd name="connsiteY5" fmla="*/ 6472563 h 6472563"/>
              <a:gd name="connsiteX6" fmla="*/ 494580 w 7751092"/>
              <a:gd name="connsiteY6" fmla="*/ 5916303 h 6472563"/>
              <a:gd name="connsiteX7" fmla="*/ 121920 w 7751092"/>
              <a:gd name="connsiteY7" fmla="*/ 6292943 h 6472563"/>
              <a:gd name="connsiteX8" fmla="*/ 0 w 7751092"/>
              <a:gd name="connsiteY8" fmla="*/ 42460 h 6472563"/>
              <a:gd name="connsiteX0" fmla="*/ 0 w 7751092"/>
              <a:gd name="connsiteY0" fmla="*/ 42460 h 6472563"/>
              <a:gd name="connsiteX1" fmla="*/ 42460 w 7751092"/>
              <a:gd name="connsiteY1" fmla="*/ 0 h 6472563"/>
              <a:gd name="connsiteX2" fmla="*/ 7708632 w 7751092"/>
              <a:gd name="connsiteY2" fmla="*/ 0 h 6472563"/>
              <a:gd name="connsiteX3" fmla="*/ 7751092 w 7751092"/>
              <a:gd name="connsiteY3" fmla="*/ 42460 h 6472563"/>
              <a:gd name="connsiteX4" fmla="*/ 7751092 w 7751092"/>
              <a:gd name="connsiteY4" fmla="*/ 6430103 h 6472563"/>
              <a:gd name="connsiteX5" fmla="*/ 7708632 w 7751092"/>
              <a:gd name="connsiteY5" fmla="*/ 6472563 h 6472563"/>
              <a:gd name="connsiteX6" fmla="*/ 205020 w 7751092"/>
              <a:gd name="connsiteY6" fmla="*/ 6340483 h 6472563"/>
              <a:gd name="connsiteX7" fmla="*/ 121920 w 7751092"/>
              <a:gd name="connsiteY7" fmla="*/ 6292943 h 6472563"/>
              <a:gd name="connsiteX8" fmla="*/ 0 w 7751092"/>
              <a:gd name="connsiteY8" fmla="*/ 42460 h 6472563"/>
              <a:gd name="connsiteX0" fmla="*/ 0 w 7837740"/>
              <a:gd name="connsiteY0" fmla="*/ 50080 h 6472563"/>
              <a:gd name="connsiteX1" fmla="*/ 129108 w 7837740"/>
              <a:gd name="connsiteY1" fmla="*/ 0 h 6472563"/>
              <a:gd name="connsiteX2" fmla="*/ 7795280 w 7837740"/>
              <a:gd name="connsiteY2" fmla="*/ 0 h 6472563"/>
              <a:gd name="connsiteX3" fmla="*/ 7837740 w 7837740"/>
              <a:gd name="connsiteY3" fmla="*/ 42460 h 6472563"/>
              <a:gd name="connsiteX4" fmla="*/ 7837740 w 7837740"/>
              <a:gd name="connsiteY4" fmla="*/ 6430103 h 6472563"/>
              <a:gd name="connsiteX5" fmla="*/ 7795280 w 7837740"/>
              <a:gd name="connsiteY5" fmla="*/ 6472563 h 6472563"/>
              <a:gd name="connsiteX6" fmla="*/ 291668 w 7837740"/>
              <a:gd name="connsiteY6" fmla="*/ 6340483 h 6472563"/>
              <a:gd name="connsiteX7" fmla="*/ 208568 w 7837740"/>
              <a:gd name="connsiteY7" fmla="*/ 6292943 h 6472563"/>
              <a:gd name="connsiteX8" fmla="*/ 0 w 7837740"/>
              <a:gd name="connsiteY8" fmla="*/ 50080 h 6472563"/>
              <a:gd name="connsiteX0" fmla="*/ 0 w 7837740"/>
              <a:gd name="connsiteY0" fmla="*/ 105960 h 6528443"/>
              <a:gd name="connsiteX1" fmla="*/ 131734 w 7837740"/>
              <a:gd name="connsiteY1" fmla="*/ 0 h 6528443"/>
              <a:gd name="connsiteX2" fmla="*/ 7795280 w 7837740"/>
              <a:gd name="connsiteY2" fmla="*/ 55880 h 6528443"/>
              <a:gd name="connsiteX3" fmla="*/ 7837740 w 7837740"/>
              <a:gd name="connsiteY3" fmla="*/ 98340 h 6528443"/>
              <a:gd name="connsiteX4" fmla="*/ 7837740 w 7837740"/>
              <a:gd name="connsiteY4" fmla="*/ 6485983 h 6528443"/>
              <a:gd name="connsiteX5" fmla="*/ 7795280 w 7837740"/>
              <a:gd name="connsiteY5" fmla="*/ 6528443 h 6528443"/>
              <a:gd name="connsiteX6" fmla="*/ 291668 w 7837740"/>
              <a:gd name="connsiteY6" fmla="*/ 6396363 h 6528443"/>
              <a:gd name="connsiteX7" fmla="*/ 208568 w 7837740"/>
              <a:gd name="connsiteY7" fmla="*/ 6348823 h 6528443"/>
              <a:gd name="connsiteX8" fmla="*/ 0 w 7837740"/>
              <a:gd name="connsiteY8" fmla="*/ 105960 h 6528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837740" h="6528443">
                <a:moveTo>
                  <a:pt x="0" y="105960"/>
                </a:moveTo>
                <a:cubicBezTo>
                  <a:pt x="0" y="82510"/>
                  <a:pt x="108284" y="0"/>
                  <a:pt x="131734" y="0"/>
                </a:cubicBezTo>
                <a:lnTo>
                  <a:pt x="7795280" y="55880"/>
                </a:lnTo>
                <a:cubicBezTo>
                  <a:pt x="7818730" y="55880"/>
                  <a:pt x="7837740" y="74890"/>
                  <a:pt x="7837740" y="98340"/>
                </a:cubicBezTo>
                <a:lnTo>
                  <a:pt x="7837740" y="6485983"/>
                </a:lnTo>
                <a:cubicBezTo>
                  <a:pt x="7837740" y="6509433"/>
                  <a:pt x="7818730" y="6528443"/>
                  <a:pt x="7795280" y="6528443"/>
                </a:cubicBezTo>
                <a:lnTo>
                  <a:pt x="291668" y="6396363"/>
                </a:lnTo>
                <a:cubicBezTo>
                  <a:pt x="268218" y="6396363"/>
                  <a:pt x="208568" y="6372273"/>
                  <a:pt x="208568" y="6348823"/>
                </a:cubicBezTo>
                <a:cubicBezTo>
                  <a:pt x="208568" y="4219609"/>
                  <a:pt x="0" y="2235174"/>
                  <a:pt x="0" y="105960"/>
                </a:cubicBezTo>
                <a:close/>
              </a:path>
            </a:pathLst>
          </a:custGeom>
          <a:solidFill>
            <a:srgbClr val="06090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四角形: 角を丸くする 35">
            <a:extLst>
              <a:ext uri="{FF2B5EF4-FFF2-40B4-BE49-F238E27FC236}">
                <a16:creationId xmlns:a16="http://schemas.microsoft.com/office/drawing/2014/main" id="{446C57E4-FC54-2AED-D6E7-C58003CF9F2D}"/>
              </a:ext>
            </a:extLst>
          </p:cNvPr>
          <p:cNvSpPr/>
          <p:nvPr/>
        </p:nvSpPr>
        <p:spPr>
          <a:xfrm rot="21540000">
            <a:off x="31467252" y="8919012"/>
            <a:ext cx="669675" cy="648183"/>
          </a:xfrm>
          <a:prstGeom prst="roundRect">
            <a:avLst>
              <a:gd name="adj" fmla="val 11648"/>
            </a:avLst>
          </a:prstGeom>
          <a:solidFill>
            <a:srgbClr val="829E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6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</a:t>
            </a:r>
            <a:endParaRPr kumimoji="1" lang="ja-JP" altLang="en-US" sz="65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78573E04-98E7-349E-5D44-88055DA40F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73" t="12615" r="5492" b="23784"/>
          <a:stretch/>
        </p:blipFill>
        <p:spPr bwMode="auto">
          <a:xfrm>
            <a:off x="-8459471" y="19190643"/>
            <a:ext cx="16124038" cy="14569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四角形: 角を丸くする 36">
            <a:extLst>
              <a:ext uri="{FF2B5EF4-FFF2-40B4-BE49-F238E27FC236}">
                <a16:creationId xmlns:a16="http://schemas.microsoft.com/office/drawing/2014/main" id="{72A5F39F-798F-E3E1-5C04-62B3FAB11805}"/>
              </a:ext>
            </a:extLst>
          </p:cNvPr>
          <p:cNvSpPr/>
          <p:nvPr/>
        </p:nvSpPr>
        <p:spPr>
          <a:xfrm>
            <a:off x="17769840" y="11765280"/>
            <a:ext cx="2941320" cy="1203960"/>
          </a:xfrm>
          <a:prstGeom prst="roundRect">
            <a:avLst/>
          </a:prstGeom>
          <a:solidFill>
            <a:srgbClr val="8A898D"/>
          </a:solidFill>
          <a:ln w="38100">
            <a:solidFill>
              <a:srgbClr val="C7C7C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8" name="図 37">
            <a:extLst>
              <a:ext uri="{FF2B5EF4-FFF2-40B4-BE49-F238E27FC236}">
                <a16:creationId xmlns:a16="http://schemas.microsoft.com/office/drawing/2014/main" id="{98111153-86FA-93BF-5A23-D6B3CF1A9E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6000"/>
                    </a14:imgEffect>
                  </a14:imgLayer>
                </a14:imgProps>
              </a:ext>
            </a:extLst>
          </a:blip>
          <a:srcRect l="14222" t="72865" r="78433" b="21466"/>
          <a:stretch/>
        </p:blipFill>
        <p:spPr>
          <a:xfrm>
            <a:off x="19240500" y="17823390"/>
            <a:ext cx="1365174" cy="10536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F2226043-4EE2-971B-EF22-F11477CCEAA5}"/>
              </a:ext>
            </a:extLst>
          </p:cNvPr>
          <p:cNvSpPr/>
          <p:nvPr/>
        </p:nvSpPr>
        <p:spPr>
          <a:xfrm>
            <a:off x="22051022" y="10531963"/>
            <a:ext cx="16625493" cy="1209337"/>
          </a:xfrm>
          <a:prstGeom prst="rect">
            <a:avLst/>
          </a:prstGeom>
          <a:gradFill>
            <a:gsLst>
              <a:gs pos="53000">
                <a:srgbClr val="8B8F94"/>
              </a:gs>
              <a:gs pos="74000">
                <a:srgbClr val="9A9EA2"/>
              </a:gs>
              <a:gs pos="82000">
                <a:srgbClr val="B4B4B5"/>
              </a:gs>
              <a:gs pos="92000">
                <a:srgbClr val="C7C7C7"/>
              </a:gs>
              <a:gs pos="100000">
                <a:srgbClr val="AFB0AD"/>
              </a:gs>
              <a:gs pos="0">
                <a:srgbClr val="AFB0AE"/>
              </a:gs>
              <a:gs pos="10000">
                <a:srgbClr val="CFCFC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F87039D-8952-BDFF-1013-F43733746C1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" t="3510" r="75514"/>
          <a:stretch/>
        </p:blipFill>
        <p:spPr>
          <a:xfrm>
            <a:off x="22061986" y="11500298"/>
            <a:ext cx="16614531" cy="1924998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24A3151C-9160-CF6D-E87A-1234FAD0125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960560" y="11798104"/>
            <a:ext cx="2954054" cy="1282380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8D6D6F4F-21A0-68BB-61A4-154BC39CEF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60000" flipH="1">
            <a:off x="22925963" y="11790320"/>
            <a:ext cx="2954054" cy="1282380"/>
          </a:xfrm>
          <a:prstGeom prst="rect">
            <a:avLst/>
          </a:prstGeom>
        </p:spPr>
      </p:pic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00ACD9BF-A6EC-D019-17A3-31C65E32EED8}"/>
              </a:ext>
            </a:extLst>
          </p:cNvPr>
          <p:cNvSpPr/>
          <p:nvPr/>
        </p:nvSpPr>
        <p:spPr>
          <a:xfrm>
            <a:off x="26462076" y="10595610"/>
            <a:ext cx="45719" cy="451484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14300">
            <a:solidFill>
              <a:srgbClr val="BABAB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58D61BE7-663D-3F8A-8550-92A65DCD8D61}"/>
              </a:ext>
            </a:extLst>
          </p:cNvPr>
          <p:cNvSpPr/>
          <p:nvPr/>
        </p:nvSpPr>
        <p:spPr>
          <a:xfrm>
            <a:off x="26468443" y="10531962"/>
            <a:ext cx="45719" cy="46377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143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B23C2FC1-1345-D451-4041-82B04EC95FBE}"/>
              </a:ext>
            </a:extLst>
          </p:cNvPr>
          <p:cNvSpPr/>
          <p:nvPr/>
        </p:nvSpPr>
        <p:spPr>
          <a:xfrm>
            <a:off x="30628752" y="10595610"/>
            <a:ext cx="45719" cy="451484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14300">
            <a:solidFill>
              <a:srgbClr val="BABAB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3921CD73-7E9B-514F-CA9F-555ADE84F2F4}"/>
              </a:ext>
            </a:extLst>
          </p:cNvPr>
          <p:cNvSpPr/>
          <p:nvPr/>
        </p:nvSpPr>
        <p:spPr>
          <a:xfrm>
            <a:off x="30635119" y="10531962"/>
            <a:ext cx="45719" cy="46377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143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98A83BC5-FB62-901E-4BE2-FCD55D84C630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1340" r="86809"/>
          <a:stretch/>
        </p:blipFill>
        <p:spPr>
          <a:xfrm>
            <a:off x="38742729" y="1018571"/>
            <a:ext cx="5666016" cy="15197561"/>
          </a:xfrm>
          <a:prstGeom prst="rect">
            <a:avLst/>
          </a:prstGeom>
        </p:spPr>
      </p:pic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1F01EF5B-9FC8-3C57-B315-540B09D750F6}"/>
              </a:ext>
            </a:extLst>
          </p:cNvPr>
          <p:cNvSpPr/>
          <p:nvPr/>
        </p:nvSpPr>
        <p:spPr>
          <a:xfrm>
            <a:off x="30699786" y="10345419"/>
            <a:ext cx="7976732" cy="193040"/>
          </a:xfrm>
          <a:custGeom>
            <a:avLst/>
            <a:gdLst>
              <a:gd name="connsiteX0" fmla="*/ 0 w 8907779"/>
              <a:gd name="connsiteY0" fmla="*/ 0 h 193040"/>
              <a:gd name="connsiteX1" fmla="*/ 8907779 w 8907779"/>
              <a:gd name="connsiteY1" fmla="*/ 0 h 193040"/>
              <a:gd name="connsiteX2" fmla="*/ 8907779 w 8907779"/>
              <a:gd name="connsiteY2" fmla="*/ 193040 h 193040"/>
              <a:gd name="connsiteX3" fmla="*/ 0 w 8907779"/>
              <a:gd name="connsiteY3" fmla="*/ 193040 h 193040"/>
              <a:gd name="connsiteX4" fmla="*/ 0 w 8907779"/>
              <a:gd name="connsiteY4" fmla="*/ 0 h 193040"/>
              <a:gd name="connsiteX0" fmla="*/ 0 w 8919209"/>
              <a:gd name="connsiteY0" fmla="*/ 0 h 194945"/>
              <a:gd name="connsiteX1" fmla="*/ 8919209 w 8919209"/>
              <a:gd name="connsiteY1" fmla="*/ 1905 h 194945"/>
              <a:gd name="connsiteX2" fmla="*/ 8919209 w 8919209"/>
              <a:gd name="connsiteY2" fmla="*/ 194945 h 194945"/>
              <a:gd name="connsiteX3" fmla="*/ 11430 w 8919209"/>
              <a:gd name="connsiteY3" fmla="*/ 194945 h 194945"/>
              <a:gd name="connsiteX4" fmla="*/ 0 w 8919209"/>
              <a:gd name="connsiteY4" fmla="*/ 0 h 194945"/>
              <a:gd name="connsiteX0" fmla="*/ 1334 w 8907779"/>
              <a:gd name="connsiteY0" fmla="*/ 0 h 196850"/>
              <a:gd name="connsiteX1" fmla="*/ 8907779 w 8907779"/>
              <a:gd name="connsiteY1" fmla="*/ 3810 h 196850"/>
              <a:gd name="connsiteX2" fmla="*/ 8907779 w 8907779"/>
              <a:gd name="connsiteY2" fmla="*/ 196850 h 196850"/>
              <a:gd name="connsiteX3" fmla="*/ 0 w 8907779"/>
              <a:gd name="connsiteY3" fmla="*/ 196850 h 196850"/>
              <a:gd name="connsiteX4" fmla="*/ 1334 w 8907779"/>
              <a:gd name="connsiteY4" fmla="*/ 0 h 196850"/>
              <a:gd name="connsiteX0" fmla="*/ 1334 w 8907779"/>
              <a:gd name="connsiteY0" fmla="*/ 3810 h 193040"/>
              <a:gd name="connsiteX1" fmla="*/ 8907779 w 8907779"/>
              <a:gd name="connsiteY1" fmla="*/ 0 h 193040"/>
              <a:gd name="connsiteX2" fmla="*/ 8907779 w 8907779"/>
              <a:gd name="connsiteY2" fmla="*/ 193040 h 193040"/>
              <a:gd name="connsiteX3" fmla="*/ 0 w 8907779"/>
              <a:gd name="connsiteY3" fmla="*/ 193040 h 193040"/>
              <a:gd name="connsiteX4" fmla="*/ 1334 w 8907779"/>
              <a:gd name="connsiteY4" fmla="*/ 3810 h 19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07779" h="193040">
                <a:moveTo>
                  <a:pt x="1334" y="3810"/>
                </a:moveTo>
                <a:lnTo>
                  <a:pt x="8907779" y="0"/>
                </a:lnTo>
                <a:lnTo>
                  <a:pt x="8907779" y="193040"/>
                </a:lnTo>
                <a:lnTo>
                  <a:pt x="0" y="193040"/>
                </a:lnTo>
                <a:cubicBezTo>
                  <a:pt x="445" y="127423"/>
                  <a:pt x="889" y="69427"/>
                  <a:pt x="1334" y="3810"/>
                </a:cubicBezTo>
                <a:close/>
              </a:path>
            </a:pathLst>
          </a:custGeom>
          <a:solidFill>
            <a:srgbClr val="191A1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EF1603A6-53B8-41D8-5FF2-EB563D51210B}"/>
              </a:ext>
            </a:extLst>
          </p:cNvPr>
          <p:cNvSpPr/>
          <p:nvPr/>
        </p:nvSpPr>
        <p:spPr>
          <a:xfrm>
            <a:off x="26514162" y="10343514"/>
            <a:ext cx="4121583" cy="194945"/>
          </a:xfrm>
          <a:custGeom>
            <a:avLst/>
            <a:gdLst>
              <a:gd name="connsiteX0" fmla="*/ 0 w 826304"/>
              <a:gd name="connsiteY0" fmla="*/ 0 h 194945"/>
              <a:gd name="connsiteX1" fmla="*/ 826304 w 826304"/>
              <a:gd name="connsiteY1" fmla="*/ 0 h 194945"/>
              <a:gd name="connsiteX2" fmla="*/ 826304 w 826304"/>
              <a:gd name="connsiteY2" fmla="*/ 194945 h 194945"/>
              <a:gd name="connsiteX3" fmla="*/ 0 w 826304"/>
              <a:gd name="connsiteY3" fmla="*/ 194945 h 194945"/>
              <a:gd name="connsiteX4" fmla="*/ 0 w 826304"/>
              <a:gd name="connsiteY4" fmla="*/ 0 h 194945"/>
              <a:gd name="connsiteX0" fmla="*/ 0 w 837734"/>
              <a:gd name="connsiteY0" fmla="*/ 0 h 194945"/>
              <a:gd name="connsiteX1" fmla="*/ 826304 w 837734"/>
              <a:gd name="connsiteY1" fmla="*/ 0 h 194945"/>
              <a:gd name="connsiteX2" fmla="*/ 837734 w 837734"/>
              <a:gd name="connsiteY2" fmla="*/ 194945 h 194945"/>
              <a:gd name="connsiteX3" fmla="*/ 0 w 837734"/>
              <a:gd name="connsiteY3" fmla="*/ 194945 h 194945"/>
              <a:gd name="connsiteX4" fmla="*/ 0 w 837734"/>
              <a:gd name="connsiteY4" fmla="*/ 0 h 194945"/>
              <a:gd name="connsiteX0" fmla="*/ 0 w 837734"/>
              <a:gd name="connsiteY0" fmla="*/ 0 h 194945"/>
              <a:gd name="connsiteX1" fmla="*/ 836758 w 837734"/>
              <a:gd name="connsiteY1" fmla="*/ 0 h 194945"/>
              <a:gd name="connsiteX2" fmla="*/ 837734 w 837734"/>
              <a:gd name="connsiteY2" fmla="*/ 194945 h 194945"/>
              <a:gd name="connsiteX3" fmla="*/ 0 w 837734"/>
              <a:gd name="connsiteY3" fmla="*/ 194945 h 194945"/>
              <a:gd name="connsiteX4" fmla="*/ 0 w 837734"/>
              <a:gd name="connsiteY4" fmla="*/ 0 h 194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7734" h="194945">
                <a:moveTo>
                  <a:pt x="0" y="0"/>
                </a:moveTo>
                <a:lnTo>
                  <a:pt x="836758" y="0"/>
                </a:lnTo>
                <a:cubicBezTo>
                  <a:pt x="837083" y="64982"/>
                  <a:pt x="837409" y="129963"/>
                  <a:pt x="837734" y="194945"/>
                </a:cubicBezTo>
                <a:lnTo>
                  <a:pt x="0" y="194945"/>
                </a:lnTo>
                <a:lnTo>
                  <a:pt x="0" y="0"/>
                </a:lnTo>
                <a:close/>
              </a:path>
            </a:pathLst>
          </a:custGeom>
          <a:solidFill>
            <a:srgbClr val="191A1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74A88E66-359D-4201-3595-6AFEDEAE1BD2}"/>
              </a:ext>
            </a:extLst>
          </p:cNvPr>
          <p:cNvSpPr/>
          <p:nvPr/>
        </p:nvSpPr>
        <p:spPr>
          <a:xfrm>
            <a:off x="22051021" y="10343514"/>
            <a:ext cx="4414865" cy="194945"/>
          </a:xfrm>
          <a:prstGeom prst="rect">
            <a:avLst/>
          </a:prstGeom>
          <a:solidFill>
            <a:srgbClr val="191A1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E0376809-864A-438C-5D39-FF66FD6C1102}"/>
              </a:ext>
            </a:extLst>
          </p:cNvPr>
          <p:cNvSpPr/>
          <p:nvPr/>
        </p:nvSpPr>
        <p:spPr>
          <a:xfrm>
            <a:off x="30893385" y="10210800"/>
            <a:ext cx="7783130" cy="132308"/>
          </a:xfrm>
          <a:custGeom>
            <a:avLst/>
            <a:gdLst>
              <a:gd name="connsiteX0" fmla="*/ 0 w 7762175"/>
              <a:gd name="connsiteY0" fmla="*/ 0 h 132308"/>
              <a:gd name="connsiteX1" fmla="*/ 7762175 w 7762175"/>
              <a:gd name="connsiteY1" fmla="*/ 0 h 132308"/>
              <a:gd name="connsiteX2" fmla="*/ 7762175 w 7762175"/>
              <a:gd name="connsiteY2" fmla="*/ 132308 h 132308"/>
              <a:gd name="connsiteX3" fmla="*/ 0 w 7762175"/>
              <a:gd name="connsiteY3" fmla="*/ 132308 h 132308"/>
              <a:gd name="connsiteX4" fmla="*/ 0 w 7762175"/>
              <a:gd name="connsiteY4" fmla="*/ 0 h 132308"/>
              <a:gd name="connsiteX0" fmla="*/ 0 w 7783130"/>
              <a:gd name="connsiteY0" fmla="*/ 3810 h 132308"/>
              <a:gd name="connsiteX1" fmla="*/ 7783130 w 7783130"/>
              <a:gd name="connsiteY1" fmla="*/ 0 h 132308"/>
              <a:gd name="connsiteX2" fmla="*/ 7783130 w 7783130"/>
              <a:gd name="connsiteY2" fmla="*/ 132308 h 132308"/>
              <a:gd name="connsiteX3" fmla="*/ 20955 w 7783130"/>
              <a:gd name="connsiteY3" fmla="*/ 132308 h 132308"/>
              <a:gd name="connsiteX4" fmla="*/ 0 w 7783130"/>
              <a:gd name="connsiteY4" fmla="*/ 3810 h 132308"/>
              <a:gd name="connsiteX0" fmla="*/ 0 w 7783130"/>
              <a:gd name="connsiteY0" fmla="*/ 3810 h 132308"/>
              <a:gd name="connsiteX1" fmla="*/ 7783130 w 7783130"/>
              <a:gd name="connsiteY1" fmla="*/ 0 h 132308"/>
              <a:gd name="connsiteX2" fmla="*/ 7783130 w 7783130"/>
              <a:gd name="connsiteY2" fmla="*/ 132308 h 132308"/>
              <a:gd name="connsiteX3" fmla="*/ 13335 w 7783130"/>
              <a:gd name="connsiteY3" fmla="*/ 132308 h 132308"/>
              <a:gd name="connsiteX4" fmla="*/ 0 w 7783130"/>
              <a:gd name="connsiteY4" fmla="*/ 3810 h 132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83130" h="132308">
                <a:moveTo>
                  <a:pt x="0" y="3810"/>
                </a:moveTo>
                <a:lnTo>
                  <a:pt x="7783130" y="0"/>
                </a:lnTo>
                <a:lnTo>
                  <a:pt x="7783130" y="132308"/>
                </a:lnTo>
                <a:lnTo>
                  <a:pt x="13335" y="132308"/>
                </a:lnTo>
                <a:lnTo>
                  <a:pt x="0" y="3810"/>
                </a:lnTo>
                <a:close/>
              </a:path>
            </a:pathLst>
          </a:custGeom>
          <a:solidFill>
            <a:srgbClr val="5A63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05073C95-6CE9-EE7F-659B-DD66995C84B3}"/>
              </a:ext>
            </a:extLst>
          </p:cNvPr>
          <p:cNvSpPr/>
          <p:nvPr/>
        </p:nvSpPr>
        <p:spPr>
          <a:xfrm>
            <a:off x="26659485" y="10210800"/>
            <a:ext cx="3801188" cy="132308"/>
          </a:xfrm>
          <a:prstGeom prst="rect">
            <a:avLst/>
          </a:prstGeom>
          <a:solidFill>
            <a:srgbClr val="5A63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2848E879-52A8-C1C5-048D-4C499DDA414F}"/>
              </a:ext>
            </a:extLst>
          </p:cNvPr>
          <p:cNvSpPr/>
          <p:nvPr/>
        </p:nvSpPr>
        <p:spPr>
          <a:xfrm>
            <a:off x="22056906" y="10215033"/>
            <a:ext cx="4199616" cy="134848"/>
          </a:xfrm>
          <a:custGeom>
            <a:avLst/>
            <a:gdLst>
              <a:gd name="connsiteX0" fmla="*/ 0 w 4199616"/>
              <a:gd name="connsiteY0" fmla="*/ 0 h 132308"/>
              <a:gd name="connsiteX1" fmla="*/ 4199616 w 4199616"/>
              <a:gd name="connsiteY1" fmla="*/ 0 h 132308"/>
              <a:gd name="connsiteX2" fmla="*/ 4199616 w 4199616"/>
              <a:gd name="connsiteY2" fmla="*/ 132308 h 132308"/>
              <a:gd name="connsiteX3" fmla="*/ 0 w 4199616"/>
              <a:gd name="connsiteY3" fmla="*/ 132308 h 132308"/>
              <a:gd name="connsiteX4" fmla="*/ 0 w 4199616"/>
              <a:gd name="connsiteY4" fmla="*/ 0 h 132308"/>
              <a:gd name="connsiteX0" fmla="*/ 0 w 4199616"/>
              <a:gd name="connsiteY0" fmla="*/ 2540 h 134848"/>
              <a:gd name="connsiteX1" fmla="*/ 4186916 w 4199616"/>
              <a:gd name="connsiteY1" fmla="*/ 0 h 134848"/>
              <a:gd name="connsiteX2" fmla="*/ 4199616 w 4199616"/>
              <a:gd name="connsiteY2" fmla="*/ 134848 h 134848"/>
              <a:gd name="connsiteX3" fmla="*/ 0 w 4199616"/>
              <a:gd name="connsiteY3" fmla="*/ 134848 h 134848"/>
              <a:gd name="connsiteX4" fmla="*/ 0 w 4199616"/>
              <a:gd name="connsiteY4" fmla="*/ 2540 h 134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99616" h="134848">
                <a:moveTo>
                  <a:pt x="0" y="2540"/>
                </a:moveTo>
                <a:lnTo>
                  <a:pt x="4186916" y="0"/>
                </a:lnTo>
                <a:lnTo>
                  <a:pt x="4199616" y="134848"/>
                </a:lnTo>
                <a:lnTo>
                  <a:pt x="0" y="134848"/>
                </a:lnTo>
                <a:lnTo>
                  <a:pt x="0" y="2540"/>
                </a:lnTo>
                <a:close/>
              </a:path>
            </a:pathLst>
          </a:custGeom>
          <a:solidFill>
            <a:srgbClr val="5A636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6391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ACFF3B8-017D-C6D6-7030-C9F03D004269}"/>
              </a:ext>
            </a:extLst>
          </p:cNvPr>
          <p:cNvSpPr/>
          <p:nvPr/>
        </p:nvSpPr>
        <p:spPr>
          <a:xfrm>
            <a:off x="1843767" y="12916997"/>
            <a:ext cx="17498362" cy="5125431"/>
          </a:xfrm>
          <a:prstGeom prst="rect">
            <a:avLst/>
          </a:prstGeom>
          <a:gradFill>
            <a:gsLst>
              <a:gs pos="50000">
                <a:srgbClr val="AFB3B5"/>
              </a:gs>
              <a:gs pos="4000">
                <a:srgbClr val="E4E4E1"/>
              </a:gs>
              <a:gs pos="6000">
                <a:srgbClr val="D1D3D0"/>
              </a:gs>
              <a:gs pos="0">
                <a:srgbClr val="93969A"/>
              </a:gs>
              <a:gs pos="95000">
                <a:srgbClr val="868480"/>
              </a:gs>
              <a:gs pos="92000">
                <a:srgbClr val="B0ACA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 dirty="0"/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3A99653C-5CA4-EC67-5D34-04A8720809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10"/>
          <a:stretch/>
        </p:blipFill>
        <p:spPr>
          <a:xfrm>
            <a:off x="5552543" y="16283556"/>
            <a:ext cx="13789584" cy="565305"/>
          </a:xfrm>
          <a:prstGeom prst="rect">
            <a:avLst/>
          </a:prstGeom>
        </p:spPr>
      </p:pic>
      <p:sp>
        <p:nvSpPr>
          <p:cNvPr id="88" name="四角形: 角を丸くする 87">
            <a:extLst>
              <a:ext uri="{FF2B5EF4-FFF2-40B4-BE49-F238E27FC236}">
                <a16:creationId xmlns:a16="http://schemas.microsoft.com/office/drawing/2014/main" id="{C1787F71-F189-8959-EAA4-EC0BF8F40E88}"/>
              </a:ext>
            </a:extLst>
          </p:cNvPr>
          <p:cNvSpPr/>
          <p:nvPr/>
        </p:nvSpPr>
        <p:spPr>
          <a:xfrm>
            <a:off x="16148530" y="14083049"/>
            <a:ext cx="1086258" cy="2035895"/>
          </a:xfrm>
          <a:prstGeom prst="roundRect">
            <a:avLst>
              <a:gd name="adj" fmla="val 4758"/>
            </a:avLst>
          </a:prstGeom>
          <a:solidFill>
            <a:srgbClr val="0000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89" name="四角形: 角を丸くする 88">
            <a:extLst>
              <a:ext uri="{FF2B5EF4-FFF2-40B4-BE49-F238E27FC236}">
                <a16:creationId xmlns:a16="http://schemas.microsoft.com/office/drawing/2014/main" id="{4EC1003A-5FA4-90A2-6E08-F3FF845E09B1}"/>
              </a:ext>
            </a:extLst>
          </p:cNvPr>
          <p:cNvSpPr/>
          <p:nvPr/>
        </p:nvSpPr>
        <p:spPr>
          <a:xfrm>
            <a:off x="10286659" y="14103376"/>
            <a:ext cx="1086258" cy="2035895"/>
          </a:xfrm>
          <a:prstGeom prst="roundRect">
            <a:avLst>
              <a:gd name="adj" fmla="val 4758"/>
            </a:avLst>
          </a:prstGeom>
          <a:solidFill>
            <a:srgbClr val="0000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90" name="四角形: 角を丸くする 89">
            <a:extLst>
              <a:ext uri="{FF2B5EF4-FFF2-40B4-BE49-F238E27FC236}">
                <a16:creationId xmlns:a16="http://schemas.microsoft.com/office/drawing/2014/main" id="{32FC26C9-B934-D9C9-ED32-3D6F87C83C73}"/>
              </a:ext>
            </a:extLst>
          </p:cNvPr>
          <p:cNvSpPr/>
          <p:nvPr/>
        </p:nvSpPr>
        <p:spPr>
          <a:xfrm>
            <a:off x="4325452" y="14103374"/>
            <a:ext cx="1086258" cy="2035895"/>
          </a:xfrm>
          <a:prstGeom prst="roundRect">
            <a:avLst>
              <a:gd name="adj" fmla="val 4758"/>
            </a:avLst>
          </a:prstGeom>
          <a:solidFill>
            <a:srgbClr val="0000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56BD623-6ED5-D1C1-BBC1-7202C83662E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594"/>
                    </a14:imgEffect>
                    <a14:imgEffect>
                      <a14:saturation sat="0"/>
                    </a14:imgEffect>
                    <a14:imgEffect>
                      <a14:brightnessContrast contrast="-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27021" y="13950732"/>
            <a:ext cx="1325526" cy="3803579"/>
          </a:xfrm>
          <a:prstGeom prst="rect">
            <a:avLst/>
          </a:prstGeom>
        </p:spPr>
      </p:pic>
      <p:pic>
        <p:nvPicPr>
          <p:cNvPr id="66" name="図 65">
            <a:extLst>
              <a:ext uri="{FF2B5EF4-FFF2-40B4-BE49-F238E27FC236}">
                <a16:creationId xmlns:a16="http://schemas.microsoft.com/office/drawing/2014/main" id="{DED9F78F-1601-55CB-8465-B03FA7302B3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594"/>
                    </a14:imgEffect>
                    <a14:imgEffect>
                      <a14:saturation sat="0"/>
                    </a14:imgEffect>
                    <a14:imgEffect>
                      <a14:brightnessContrast contrast="-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67647" y="13950732"/>
            <a:ext cx="1325526" cy="3803579"/>
          </a:xfrm>
          <a:prstGeom prst="rect">
            <a:avLst/>
          </a:prstGeom>
        </p:spPr>
      </p:pic>
      <p:pic>
        <p:nvPicPr>
          <p:cNvPr id="67" name="図 66">
            <a:extLst>
              <a:ext uri="{FF2B5EF4-FFF2-40B4-BE49-F238E27FC236}">
                <a16:creationId xmlns:a16="http://schemas.microsoft.com/office/drawing/2014/main" id="{1EAEAB67-6F10-CE30-C22E-A2DDD6F6326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594"/>
                    </a14:imgEffect>
                    <a14:imgEffect>
                      <a14:saturation sat="0"/>
                    </a14:imgEffect>
                    <a14:imgEffect>
                      <a14:brightnessContrast contrast="-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040862" y="13950732"/>
            <a:ext cx="1325526" cy="3803579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7F4B315E-F364-0B07-0F4D-70EDF2D49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09068" y="7964267"/>
            <a:ext cx="10250865" cy="5125431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2D123117-B82E-F19E-A56A-DF85D81D17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309068" y="1912393"/>
            <a:ext cx="10250865" cy="5125431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225B5B5E-D925-12B4-1FA2-71E19525FB2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192" r="96836" b="35297"/>
          <a:stretch/>
        </p:blipFill>
        <p:spPr>
          <a:xfrm>
            <a:off x="2937087" y="3415554"/>
            <a:ext cx="587419" cy="3316325"/>
          </a:xfrm>
          <a:prstGeom prst="rect">
            <a:avLst/>
          </a:prstGeom>
        </p:spPr>
      </p:pic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0C9C7F75-4A2D-111F-E7F7-807E81CBC561}"/>
              </a:ext>
            </a:extLst>
          </p:cNvPr>
          <p:cNvSpPr/>
          <p:nvPr/>
        </p:nvSpPr>
        <p:spPr>
          <a:xfrm>
            <a:off x="555741" y="9390669"/>
            <a:ext cx="432916" cy="38344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FD54DCE0-4EC1-0A6B-1467-1EE4AF2DA1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413698" y="11416105"/>
            <a:ext cx="10250865" cy="10250865"/>
          </a:xfrm>
          <a:prstGeom prst="rect">
            <a:avLst/>
          </a:prstGeom>
        </p:spPr>
      </p:pic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F36C3F6D-49E3-A411-DCC0-1E612303CC6F}"/>
              </a:ext>
            </a:extLst>
          </p:cNvPr>
          <p:cNvSpPr/>
          <p:nvPr/>
        </p:nvSpPr>
        <p:spPr>
          <a:xfrm>
            <a:off x="23182417" y="12742227"/>
            <a:ext cx="1648408" cy="463703"/>
          </a:xfrm>
          <a:prstGeom prst="rect">
            <a:avLst/>
          </a:prstGeom>
          <a:solidFill>
            <a:srgbClr val="4B505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6D51D46-A2D5-4574-F5CE-8C7A91EDAAB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7822" t="11920" r="88821" b="76804"/>
          <a:stretch/>
        </p:blipFill>
        <p:spPr>
          <a:xfrm>
            <a:off x="3267594" y="12310619"/>
            <a:ext cx="587419" cy="577871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B9F5F546-4996-2989-3880-4C8F3F4C9D7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93276" r="98132"/>
          <a:stretch/>
        </p:blipFill>
        <p:spPr>
          <a:xfrm>
            <a:off x="1843764" y="17694434"/>
            <a:ext cx="326843" cy="34461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BCA628A9-EA8F-DE6C-1764-3D5346C46C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3767" y="7620467"/>
            <a:ext cx="17498362" cy="5125431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51BB041B-DD50-BCC4-3061-E69BCB079E5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066"/>
          <a:stretch/>
        </p:blipFill>
        <p:spPr>
          <a:xfrm>
            <a:off x="20792662" y="4089197"/>
            <a:ext cx="15212009" cy="5125431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CD48C9DB-D082-CEAA-1964-51C34CEACFF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" t="65225" r="87121" b="17129"/>
          <a:stretch/>
        </p:blipFill>
        <p:spPr>
          <a:xfrm>
            <a:off x="-1630240" y="23961100"/>
            <a:ext cx="11567457" cy="4642701"/>
          </a:xfrm>
          <a:prstGeom prst="rect">
            <a:avLst/>
          </a:prstGeom>
        </p:spPr>
      </p:pic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5A669D53-4B45-2FC4-6E80-D45D320473B0}"/>
              </a:ext>
            </a:extLst>
          </p:cNvPr>
          <p:cNvSpPr/>
          <p:nvPr/>
        </p:nvSpPr>
        <p:spPr>
          <a:xfrm>
            <a:off x="5763591" y="19384086"/>
            <a:ext cx="3617953" cy="58115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0868429A-3C87-F212-1B71-E4A743B8802F}"/>
              </a:ext>
            </a:extLst>
          </p:cNvPr>
          <p:cNvSpPr/>
          <p:nvPr/>
        </p:nvSpPr>
        <p:spPr>
          <a:xfrm>
            <a:off x="5763591" y="19442885"/>
            <a:ext cx="3617953" cy="463553"/>
          </a:xfrm>
          <a:prstGeom prst="rect">
            <a:avLst/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40876F07-C49B-A5FA-E9A5-8D6B453BF479}"/>
              </a:ext>
            </a:extLst>
          </p:cNvPr>
          <p:cNvSpPr/>
          <p:nvPr/>
        </p:nvSpPr>
        <p:spPr>
          <a:xfrm>
            <a:off x="5763591" y="19481332"/>
            <a:ext cx="3617953" cy="386659"/>
          </a:xfrm>
          <a:prstGeom prst="rect">
            <a:avLst/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2C83E9B-1790-C8FA-67CF-5A54882B9C39}"/>
              </a:ext>
            </a:extLst>
          </p:cNvPr>
          <p:cNvSpPr/>
          <p:nvPr/>
        </p:nvSpPr>
        <p:spPr>
          <a:xfrm>
            <a:off x="2446760" y="19965237"/>
            <a:ext cx="914550" cy="581151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ECE2E6B4-04C7-9435-F830-1B55FFE7ABFE}"/>
              </a:ext>
            </a:extLst>
          </p:cNvPr>
          <p:cNvSpPr/>
          <p:nvPr/>
        </p:nvSpPr>
        <p:spPr>
          <a:xfrm>
            <a:off x="2446760" y="20024036"/>
            <a:ext cx="914550" cy="463553"/>
          </a:xfrm>
          <a:prstGeom prst="rect">
            <a:avLst/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26" name="二等辺三角形 25">
            <a:extLst>
              <a:ext uri="{FF2B5EF4-FFF2-40B4-BE49-F238E27FC236}">
                <a16:creationId xmlns:a16="http://schemas.microsoft.com/office/drawing/2014/main" id="{CE5F9C41-C31E-F105-CF9A-53084A8E624B}"/>
              </a:ext>
            </a:extLst>
          </p:cNvPr>
          <p:cNvSpPr/>
          <p:nvPr/>
        </p:nvSpPr>
        <p:spPr>
          <a:xfrm rot="5400000">
            <a:off x="3443604" y="20007240"/>
            <a:ext cx="161801" cy="110486"/>
          </a:xfrm>
          <a:prstGeom prst="triangle">
            <a:avLst>
              <a:gd name="adj" fmla="val 100000"/>
            </a:avLst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27" name="二等辺三角形 26">
            <a:extLst>
              <a:ext uri="{FF2B5EF4-FFF2-40B4-BE49-F238E27FC236}">
                <a16:creationId xmlns:a16="http://schemas.microsoft.com/office/drawing/2014/main" id="{643B83F3-98BA-ABD3-26AA-0EE78B7798B3}"/>
              </a:ext>
            </a:extLst>
          </p:cNvPr>
          <p:cNvSpPr/>
          <p:nvPr/>
        </p:nvSpPr>
        <p:spPr>
          <a:xfrm rot="16200000" flipV="1">
            <a:off x="3266228" y="20232867"/>
            <a:ext cx="408601" cy="218437"/>
          </a:xfrm>
          <a:prstGeom prst="triangle">
            <a:avLst>
              <a:gd name="adj" fmla="val 100000"/>
            </a:avLst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ABEF1BC2-63AD-C569-2A9F-F2EDE0885265}"/>
              </a:ext>
            </a:extLst>
          </p:cNvPr>
          <p:cNvSpPr/>
          <p:nvPr/>
        </p:nvSpPr>
        <p:spPr>
          <a:xfrm>
            <a:off x="3360938" y="19965235"/>
            <a:ext cx="108320" cy="206655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55596CE-DA2A-87F7-CE7B-8CA2E2122BFC}"/>
              </a:ext>
            </a:extLst>
          </p:cNvPr>
          <p:cNvSpPr/>
          <p:nvPr/>
        </p:nvSpPr>
        <p:spPr>
          <a:xfrm>
            <a:off x="3325118" y="20024037"/>
            <a:ext cx="121910" cy="178146"/>
          </a:xfrm>
          <a:prstGeom prst="rect">
            <a:avLst/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20" name="二等辺三角形 19">
            <a:extLst>
              <a:ext uri="{FF2B5EF4-FFF2-40B4-BE49-F238E27FC236}">
                <a16:creationId xmlns:a16="http://schemas.microsoft.com/office/drawing/2014/main" id="{79C75449-0B1D-4828-A2D1-221DD0C1254D}"/>
              </a:ext>
            </a:extLst>
          </p:cNvPr>
          <p:cNvSpPr/>
          <p:nvPr/>
        </p:nvSpPr>
        <p:spPr>
          <a:xfrm rot="5400000">
            <a:off x="3435874" y="20035197"/>
            <a:ext cx="113748" cy="91435"/>
          </a:xfrm>
          <a:prstGeom prst="triangle">
            <a:avLst>
              <a:gd name="adj" fmla="val 100000"/>
            </a:avLst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22" name="二等辺三角形 21">
            <a:extLst>
              <a:ext uri="{FF2B5EF4-FFF2-40B4-BE49-F238E27FC236}">
                <a16:creationId xmlns:a16="http://schemas.microsoft.com/office/drawing/2014/main" id="{04DD93EF-90BC-6182-A205-06F364C479DA}"/>
              </a:ext>
            </a:extLst>
          </p:cNvPr>
          <p:cNvSpPr/>
          <p:nvPr/>
        </p:nvSpPr>
        <p:spPr>
          <a:xfrm rot="10800000">
            <a:off x="3360937" y="20134205"/>
            <a:ext cx="177528" cy="353384"/>
          </a:xfrm>
          <a:prstGeom prst="triangle">
            <a:avLst>
              <a:gd name="adj" fmla="val 100000"/>
            </a:avLst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1C17F368-AC75-D98D-14FC-DCC7DC34393D}"/>
              </a:ext>
            </a:extLst>
          </p:cNvPr>
          <p:cNvSpPr/>
          <p:nvPr/>
        </p:nvSpPr>
        <p:spPr>
          <a:xfrm>
            <a:off x="2446382" y="20062481"/>
            <a:ext cx="914550" cy="386659"/>
          </a:xfrm>
          <a:prstGeom prst="rect">
            <a:avLst/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30" name="二等辺三角形 29">
            <a:extLst>
              <a:ext uri="{FF2B5EF4-FFF2-40B4-BE49-F238E27FC236}">
                <a16:creationId xmlns:a16="http://schemas.microsoft.com/office/drawing/2014/main" id="{8231E0AB-CB03-F4CE-B2CD-93761B4F5CA5}"/>
              </a:ext>
            </a:extLst>
          </p:cNvPr>
          <p:cNvSpPr/>
          <p:nvPr/>
        </p:nvSpPr>
        <p:spPr>
          <a:xfrm rot="5400000">
            <a:off x="5956002" y="20239461"/>
            <a:ext cx="91435" cy="91441"/>
          </a:xfrm>
          <a:prstGeom prst="triangle">
            <a:avLst>
              <a:gd name="adj" fmla="val 100000"/>
            </a:avLst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31" name="二等辺三角形 30">
            <a:extLst>
              <a:ext uri="{FF2B5EF4-FFF2-40B4-BE49-F238E27FC236}">
                <a16:creationId xmlns:a16="http://schemas.microsoft.com/office/drawing/2014/main" id="{165ECC8C-519A-F61A-F66D-1C2B95E27FCF}"/>
              </a:ext>
            </a:extLst>
          </p:cNvPr>
          <p:cNvSpPr/>
          <p:nvPr/>
        </p:nvSpPr>
        <p:spPr>
          <a:xfrm rot="5400000" flipH="1">
            <a:off x="3290124" y="20205399"/>
            <a:ext cx="298056" cy="156433"/>
          </a:xfrm>
          <a:prstGeom prst="triangle">
            <a:avLst>
              <a:gd name="adj" fmla="val 100000"/>
            </a:avLst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CA38D44C-3CA2-8F5D-18CF-AFCB212BD48D}"/>
              </a:ext>
            </a:extLst>
          </p:cNvPr>
          <p:cNvSpPr/>
          <p:nvPr/>
        </p:nvSpPr>
        <p:spPr>
          <a:xfrm>
            <a:off x="4061321" y="20148756"/>
            <a:ext cx="914550" cy="386659"/>
          </a:xfrm>
          <a:prstGeom prst="rect">
            <a:avLst/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pic>
        <p:nvPicPr>
          <p:cNvPr id="34" name="図 33">
            <a:extLst>
              <a:ext uri="{FF2B5EF4-FFF2-40B4-BE49-F238E27FC236}">
                <a16:creationId xmlns:a16="http://schemas.microsoft.com/office/drawing/2014/main" id="{986FD705-F220-D759-E414-41963795FD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330459" y="20375252"/>
            <a:ext cx="4517009" cy="2489540"/>
          </a:xfrm>
          <a:prstGeom prst="rect">
            <a:avLst/>
          </a:prstGeom>
        </p:spPr>
      </p:pic>
      <p:sp>
        <p:nvSpPr>
          <p:cNvPr id="35" name="二等辺三角形 34">
            <a:extLst>
              <a:ext uri="{FF2B5EF4-FFF2-40B4-BE49-F238E27FC236}">
                <a16:creationId xmlns:a16="http://schemas.microsoft.com/office/drawing/2014/main" id="{9C3506B8-68DB-AAB5-8B35-40856F9ABA6D}"/>
              </a:ext>
            </a:extLst>
          </p:cNvPr>
          <p:cNvSpPr/>
          <p:nvPr/>
        </p:nvSpPr>
        <p:spPr>
          <a:xfrm rot="5400000" flipH="1">
            <a:off x="13788496" y="20880648"/>
            <a:ext cx="1219970" cy="731496"/>
          </a:xfrm>
          <a:prstGeom prst="triangle">
            <a:avLst>
              <a:gd name="adj" fmla="val 100000"/>
            </a:avLst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7C05BFE5-DC01-323D-3DD7-EB138E97B078}"/>
              </a:ext>
            </a:extLst>
          </p:cNvPr>
          <p:cNvSpPr/>
          <p:nvPr/>
        </p:nvSpPr>
        <p:spPr>
          <a:xfrm>
            <a:off x="15672446" y="19891814"/>
            <a:ext cx="3669681" cy="1748732"/>
          </a:xfrm>
          <a:prstGeom prst="rect">
            <a:avLst/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37" name="二等辺三角形 36">
            <a:extLst>
              <a:ext uri="{FF2B5EF4-FFF2-40B4-BE49-F238E27FC236}">
                <a16:creationId xmlns:a16="http://schemas.microsoft.com/office/drawing/2014/main" id="{A6923FA0-7041-202C-2F60-3CA96B1D6F64}"/>
              </a:ext>
            </a:extLst>
          </p:cNvPr>
          <p:cNvSpPr/>
          <p:nvPr/>
        </p:nvSpPr>
        <p:spPr>
          <a:xfrm rot="5400000">
            <a:off x="14382320" y="20268664"/>
            <a:ext cx="439064" cy="296436"/>
          </a:xfrm>
          <a:prstGeom prst="triangle">
            <a:avLst>
              <a:gd name="adj" fmla="val 100000"/>
            </a:avLst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2F09C845-35C6-33E1-111A-6F26AD60942E}"/>
              </a:ext>
            </a:extLst>
          </p:cNvPr>
          <p:cNvSpPr/>
          <p:nvPr/>
        </p:nvSpPr>
        <p:spPr>
          <a:xfrm>
            <a:off x="13750455" y="20197348"/>
            <a:ext cx="703179" cy="610814"/>
          </a:xfrm>
          <a:prstGeom prst="rect">
            <a:avLst/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3A3F15D9-C23F-68AC-A797-359361410AEA}"/>
              </a:ext>
            </a:extLst>
          </p:cNvPr>
          <p:cNvSpPr/>
          <p:nvPr/>
        </p:nvSpPr>
        <p:spPr>
          <a:xfrm>
            <a:off x="11696010" y="21576085"/>
            <a:ext cx="579101" cy="3647372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40" name="二等辺三角形 39">
            <a:extLst>
              <a:ext uri="{FF2B5EF4-FFF2-40B4-BE49-F238E27FC236}">
                <a16:creationId xmlns:a16="http://schemas.microsoft.com/office/drawing/2014/main" id="{144CF129-E5FF-8B9B-3A23-2A73120C7C37}"/>
              </a:ext>
            </a:extLst>
          </p:cNvPr>
          <p:cNvSpPr/>
          <p:nvPr/>
        </p:nvSpPr>
        <p:spPr>
          <a:xfrm rot="5400000">
            <a:off x="12459105" y="21880384"/>
            <a:ext cx="1183305" cy="574715"/>
          </a:xfrm>
          <a:prstGeom prst="triangle">
            <a:avLst>
              <a:gd name="adj" fmla="val 100000"/>
            </a:avLst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41" name="二等辺三角形 40">
            <a:extLst>
              <a:ext uri="{FF2B5EF4-FFF2-40B4-BE49-F238E27FC236}">
                <a16:creationId xmlns:a16="http://schemas.microsoft.com/office/drawing/2014/main" id="{E899ED4D-48A8-3B2E-E8F5-877B07656F0D}"/>
              </a:ext>
            </a:extLst>
          </p:cNvPr>
          <p:cNvSpPr/>
          <p:nvPr/>
        </p:nvSpPr>
        <p:spPr>
          <a:xfrm rot="5400000" flipH="1">
            <a:off x="11572929" y="23458273"/>
            <a:ext cx="2467365" cy="1063005"/>
          </a:xfrm>
          <a:prstGeom prst="triangle">
            <a:avLst>
              <a:gd name="adj" fmla="val 100000"/>
            </a:avLst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301BD8D5-D0FC-1601-6036-CFB2FE568839}"/>
              </a:ext>
            </a:extLst>
          </p:cNvPr>
          <p:cNvSpPr/>
          <p:nvPr/>
        </p:nvSpPr>
        <p:spPr>
          <a:xfrm>
            <a:off x="12169140" y="21578251"/>
            <a:ext cx="595616" cy="1209060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57C1D38A-7A0A-31C3-ADAE-4925B6B34DD5}"/>
              </a:ext>
            </a:extLst>
          </p:cNvPr>
          <p:cNvSpPr/>
          <p:nvPr/>
        </p:nvSpPr>
        <p:spPr>
          <a:xfrm>
            <a:off x="11702503" y="21904292"/>
            <a:ext cx="386033" cy="3009803"/>
          </a:xfrm>
          <a:prstGeom prst="rect">
            <a:avLst/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44" name="二等辺三角形 43">
            <a:extLst>
              <a:ext uri="{FF2B5EF4-FFF2-40B4-BE49-F238E27FC236}">
                <a16:creationId xmlns:a16="http://schemas.microsoft.com/office/drawing/2014/main" id="{AFC8597E-3091-3C88-8176-F6DB73C736C2}"/>
              </a:ext>
            </a:extLst>
          </p:cNvPr>
          <p:cNvSpPr/>
          <p:nvPr/>
        </p:nvSpPr>
        <p:spPr>
          <a:xfrm rot="5400000" flipH="1">
            <a:off x="11485933" y="23361288"/>
            <a:ext cx="2154701" cy="950909"/>
          </a:xfrm>
          <a:prstGeom prst="triangle">
            <a:avLst>
              <a:gd name="adj" fmla="val 100000"/>
            </a:avLst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45" name="二等辺三角形 44">
            <a:extLst>
              <a:ext uri="{FF2B5EF4-FFF2-40B4-BE49-F238E27FC236}">
                <a16:creationId xmlns:a16="http://schemas.microsoft.com/office/drawing/2014/main" id="{AF693E98-AC4A-C08D-B49B-1DB932CE7EF3}"/>
              </a:ext>
            </a:extLst>
          </p:cNvPr>
          <p:cNvSpPr/>
          <p:nvPr/>
        </p:nvSpPr>
        <p:spPr>
          <a:xfrm rot="5400000">
            <a:off x="12373222" y="22107837"/>
            <a:ext cx="869059" cy="461971"/>
          </a:xfrm>
          <a:prstGeom prst="triangle">
            <a:avLst>
              <a:gd name="adj" fmla="val 100000"/>
            </a:avLst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21B916BF-F7ED-C6F9-1CAC-3653FC8E5BD6}"/>
              </a:ext>
            </a:extLst>
          </p:cNvPr>
          <p:cNvSpPr/>
          <p:nvPr/>
        </p:nvSpPr>
        <p:spPr>
          <a:xfrm>
            <a:off x="12003502" y="21904290"/>
            <a:ext cx="574717" cy="939927"/>
          </a:xfrm>
          <a:prstGeom prst="rect">
            <a:avLst/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48" name="二等辺三角形 47">
            <a:extLst>
              <a:ext uri="{FF2B5EF4-FFF2-40B4-BE49-F238E27FC236}">
                <a16:creationId xmlns:a16="http://schemas.microsoft.com/office/drawing/2014/main" id="{2CFC5C92-9E7A-AB9E-32AA-A39D261DEDBE}"/>
              </a:ext>
            </a:extLst>
          </p:cNvPr>
          <p:cNvSpPr/>
          <p:nvPr/>
        </p:nvSpPr>
        <p:spPr>
          <a:xfrm rot="5400000">
            <a:off x="12292019" y="22234473"/>
            <a:ext cx="734222" cy="347865"/>
          </a:xfrm>
          <a:prstGeom prst="triangle">
            <a:avLst>
              <a:gd name="adj" fmla="val 100000"/>
            </a:avLst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49" name="二等辺三角形 48">
            <a:extLst>
              <a:ext uri="{FF2B5EF4-FFF2-40B4-BE49-F238E27FC236}">
                <a16:creationId xmlns:a16="http://schemas.microsoft.com/office/drawing/2014/main" id="{F4710DF0-3F57-9A04-9787-A1D70D3EB453}"/>
              </a:ext>
            </a:extLst>
          </p:cNvPr>
          <p:cNvSpPr/>
          <p:nvPr/>
        </p:nvSpPr>
        <p:spPr>
          <a:xfrm rot="5400000" flipH="1">
            <a:off x="11528994" y="23300108"/>
            <a:ext cx="1830826" cy="777312"/>
          </a:xfrm>
          <a:prstGeom prst="triangle">
            <a:avLst>
              <a:gd name="adj" fmla="val 100000"/>
            </a:avLst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109EF1DD-127C-37F1-C031-05E10E438CCC}"/>
              </a:ext>
            </a:extLst>
          </p:cNvPr>
          <p:cNvSpPr/>
          <p:nvPr/>
        </p:nvSpPr>
        <p:spPr>
          <a:xfrm>
            <a:off x="12000990" y="22054286"/>
            <a:ext cx="486856" cy="1071065"/>
          </a:xfrm>
          <a:prstGeom prst="rect">
            <a:avLst/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pic>
        <p:nvPicPr>
          <p:cNvPr id="52" name="図 51">
            <a:extLst>
              <a:ext uri="{FF2B5EF4-FFF2-40B4-BE49-F238E27FC236}">
                <a16:creationId xmlns:a16="http://schemas.microsoft.com/office/drawing/2014/main" id="{A584A099-0AAB-07A6-45C1-6B3E14B1089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 flipV="1">
            <a:off x="17814222" y="23920248"/>
            <a:ext cx="497152" cy="565301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20919A4-E457-D4CA-545A-56FD559C2E9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aturation sat="4000"/>
                    </a14:imgEffect>
                  </a14:imgLayer>
                </a14:imgProps>
              </a:ext>
            </a:extLst>
          </a:blip>
          <a:srcRect l="23492" t="64867" r="54109" b="23794"/>
          <a:stretch/>
        </p:blipFill>
        <p:spPr>
          <a:xfrm>
            <a:off x="13723215" y="18466938"/>
            <a:ext cx="2922668" cy="1020878"/>
          </a:xfrm>
          <a:prstGeom prst="rect">
            <a:avLst/>
          </a:prstGeom>
        </p:spPr>
      </p:pic>
      <p:pic>
        <p:nvPicPr>
          <p:cNvPr id="53" name="図 52">
            <a:extLst>
              <a:ext uri="{FF2B5EF4-FFF2-40B4-BE49-F238E27FC236}">
                <a16:creationId xmlns:a16="http://schemas.microsoft.com/office/drawing/2014/main" id="{3D09C480-FEB3-7574-B477-9B01D4D78E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10"/>
          <a:stretch/>
        </p:blipFill>
        <p:spPr>
          <a:xfrm>
            <a:off x="15351752" y="22412110"/>
            <a:ext cx="827039" cy="3672683"/>
          </a:xfrm>
          <a:prstGeom prst="rect">
            <a:avLst/>
          </a:prstGeom>
        </p:spPr>
      </p:pic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7C46134B-252D-DBCC-D168-9B0EADC798CD}"/>
              </a:ext>
            </a:extLst>
          </p:cNvPr>
          <p:cNvSpPr/>
          <p:nvPr/>
        </p:nvSpPr>
        <p:spPr>
          <a:xfrm>
            <a:off x="11689133" y="22054285"/>
            <a:ext cx="370698" cy="2549894"/>
          </a:xfrm>
          <a:prstGeom prst="rect">
            <a:avLst/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pic>
        <p:nvPicPr>
          <p:cNvPr id="56" name="図 55">
            <a:extLst>
              <a:ext uri="{FF2B5EF4-FFF2-40B4-BE49-F238E27FC236}">
                <a16:creationId xmlns:a16="http://schemas.microsoft.com/office/drawing/2014/main" id="{4937001E-0DCE-1720-C4CB-9D5CC933BD1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flipH="1" flipV="1">
            <a:off x="13053665" y="24202900"/>
            <a:ext cx="1431601" cy="2801638"/>
          </a:xfrm>
          <a:prstGeom prst="rect">
            <a:avLst/>
          </a:prstGeom>
        </p:spPr>
      </p:pic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F90FE6B8-C214-3B6F-AA12-F4D7A6FBFCB5}"/>
              </a:ext>
            </a:extLst>
          </p:cNvPr>
          <p:cNvSpPr/>
          <p:nvPr/>
        </p:nvSpPr>
        <p:spPr>
          <a:xfrm>
            <a:off x="17105983" y="25360464"/>
            <a:ext cx="2113460" cy="1932090"/>
          </a:xfrm>
          <a:prstGeom prst="rect">
            <a:avLst/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853C448A-591C-9E71-877A-8A4C4E4DE172}"/>
              </a:ext>
            </a:extLst>
          </p:cNvPr>
          <p:cNvSpPr/>
          <p:nvPr/>
        </p:nvSpPr>
        <p:spPr>
          <a:xfrm>
            <a:off x="7748028" y="23979945"/>
            <a:ext cx="2194212" cy="2876659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72" name="二等辺三角形 71">
            <a:extLst>
              <a:ext uri="{FF2B5EF4-FFF2-40B4-BE49-F238E27FC236}">
                <a16:creationId xmlns:a16="http://schemas.microsoft.com/office/drawing/2014/main" id="{5B700F99-F1D8-48C9-D06C-DD7C508E6429}"/>
              </a:ext>
            </a:extLst>
          </p:cNvPr>
          <p:cNvSpPr/>
          <p:nvPr/>
        </p:nvSpPr>
        <p:spPr>
          <a:xfrm rot="5400000" flipV="1">
            <a:off x="6483176" y="24358761"/>
            <a:ext cx="1643668" cy="886037"/>
          </a:xfrm>
          <a:prstGeom prst="triangle">
            <a:avLst>
              <a:gd name="adj" fmla="val 100000"/>
            </a:avLst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73" name="二等辺三角形 72">
            <a:extLst>
              <a:ext uri="{FF2B5EF4-FFF2-40B4-BE49-F238E27FC236}">
                <a16:creationId xmlns:a16="http://schemas.microsoft.com/office/drawing/2014/main" id="{C686788B-F203-3BC8-7C7C-90CF42F02CCE}"/>
              </a:ext>
            </a:extLst>
          </p:cNvPr>
          <p:cNvSpPr/>
          <p:nvPr/>
        </p:nvSpPr>
        <p:spPr>
          <a:xfrm rot="5400000" flipH="1" flipV="1">
            <a:off x="6488914" y="25988999"/>
            <a:ext cx="1237897" cy="507117"/>
          </a:xfrm>
          <a:prstGeom prst="triangle">
            <a:avLst>
              <a:gd name="adj" fmla="val 100000"/>
            </a:avLst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D287B107-6C26-7394-0C67-C43B652486AB}"/>
              </a:ext>
            </a:extLst>
          </p:cNvPr>
          <p:cNvSpPr/>
          <p:nvPr/>
        </p:nvSpPr>
        <p:spPr>
          <a:xfrm>
            <a:off x="7355614" y="25480927"/>
            <a:ext cx="507117" cy="1380587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pic>
        <p:nvPicPr>
          <p:cNvPr id="75" name="図 74">
            <a:extLst>
              <a:ext uri="{FF2B5EF4-FFF2-40B4-BE49-F238E27FC236}">
                <a16:creationId xmlns:a16="http://schemas.microsoft.com/office/drawing/2014/main" id="{BA2785BC-7F21-0431-A42B-3D7AC21093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10"/>
          <a:stretch/>
        </p:blipFill>
        <p:spPr>
          <a:xfrm>
            <a:off x="12274979" y="24024221"/>
            <a:ext cx="1475475" cy="2939311"/>
          </a:xfrm>
          <a:prstGeom prst="rect">
            <a:avLst/>
          </a:prstGeom>
        </p:spPr>
      </p:pic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F2858A41-8C99-7697-621F-0B428E7B7913}"/>
              </a:ext>
            </a:extLst>
          </p:cNvPr>
          <p:cNvSpPr/>
          <p:nvPr/>
        </p:nvSpPr>
        <p:spPr>
          <a:xfrm>
            <a:off x="7865413" y="24202899"/>
            <a:ext cx="2061154" cy="2449587"/>
          </a:xfrm>
          <a:prstGeom prst="rect">
            <a:avLst/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33" name="二等辺三角形 32">
            <a:extLst>
              <a:ext uri="{FF2B5EF4-FFF2-40B4-BE49-F238E27FC236}">
                <a16:creationId xmlns:a16="http://schemas.microsoft.com/office/drawing/2014/main" id="{5A6B66DD-0DD4-833D-D7DB-05E9500700CA}"/>
              </a:ext>
            </a:extLst>
          </p:cNvPr>
          <p:cNvSpPr/>
          <p:nvPr/>
        </p:nvSpPr>
        <p:spPr>
          <a:xfrm rot="16200000">
            <a:off x="6801948" y="25964214"/>
            <a:ext cx="1002225" cy="374310"/>
          </a:xfrm>
          <a:prstGeom prst="triangle">
            <a:avLst>
              <a:gd name="adj" fmla="val 100000"/>
            </a:avLst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422BA506-136A-B537-4807-061A96EA7A83}"/>
              </a:ext>
            </a:extLst>
          </p:cNvPr>
          <p:cNvSpPr/>
          <p:nvPr/>
        </p:nvSpPr>
        <p:spPr>
          <a:xfrm>
            <a:off x="7489085" y="25480927"/>
            <a:ext cx="645549" cy="1167050"/>
          </a:xfrm>
          <a:prstGeom prst="rect">
            <a:avLst/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54" name="二等辺三角形 53">
            <a:extLst>
              <a:ext uri="{FF2B5EF4-FFF2-40B4-BE49-F238E27FC236}">
                <a16:creationId xmlns:a16="http://schemas.microsoft.com/office/drawing/2014/main" id="{23AA40A2-A1B7-C3AA-373A-DD504A0FC078}"/>
              </a:ext>
            </a:extLst>
          </p:cNvPr>
          <p:cNvSpPr/>
          <p:nvPr/>
        </p:nvSpPr>
        <p:spPr>
          <a:xfrm rot="5400000" flipV="1">
            <a:off x="6761620" y="24549151"/>
            <a:ext cx="1447356" cy="754865"/>
          </a:xfrm>
          <a:prstGeom prst="triangle">
            <a:avLst>
              <a:gd name="adj" fmla="val 100000"/>
            </a:avLst>
          </a:prstGeom>
          <a:solidFill>
            <a:srgbClr val="C7C7B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C3C7ADA6-08C8-BD1F-8B76-BA535347196B}"/>
              </a:ext>
            </a:extLst>
          </p:cNvPr>
          <p:cNvSpPr/>
          <p:nvPr/>
        </p:nvSpPr>
        <p:spPr>
          <a:xfrm>
            <a:off x="7968696" y="24393669"/>
            <a:ext cx="1953316" cy="2047399"/>
          </a:xfrm>
          <a:prstGeom prst="rect">
            <a:avLst/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59" name="二等辺三角形 58">
            <a:extLst>
              <a:ext uri="{FF2B5EF4-FFF2-40B4-BE49-F238E27FC236}">
                <a16:creationId xmlns:a16="http://schemas.microsoft.com/office/drawing/2014/main" id="{13916ECA-63CF-82CA-BBCF-712501E16D0C}"/>
              </a:ext>
            </a:extLst>
          </p:cNvPr>
          <p:cNvSpPr/>
          <p:nvPr/>
        </p:nvSpPr>
        <p:spPr>
          <a:xfrm rot="5400000" flipH="1" flipV="1">
            <a:off x="7017339" y="25869132"/>
            <a:ext cx="837350" cy="306518"/>
          </a:xfrm>
          <a:prstGeom prst="triangle">
            <a:avLst>
              <a:gd name="adj" fmla="val 100000"/>
            </a:avLst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BFABCE08-CC61-37BF-7DE5-ACB52E966D0A}"/>
              </a:ext>
            </a:extLst>
          </p:cNvPr>
          <p:cNvSpPr/>
          <p:nvPr/>
        </p:nvSpPr>
        <p:spPr>
          <a:xfrm>
            <a:off x="7587704" y="25550830"/>
            <a:ext cx="446107" cy="888391"/>
          </a:xfrm>
          <a:prstGeom prst="rect">
            <a:avLst/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4133"/>
          </a:p>
        </p:txBody>
      </p:sp>
      <p:sp>
        <p:nvSpPr>
          <p:cNvPr id="61" name="二等辺三角形 60">
            <a:extLst>
              <a:ext uri="{FF2B5EF4-FFF2-40B4-BE49-F238E27FC236}">
                <a16:creationId xmlns:a16="http://schemas.microsoft.com/office/drawing/2014/main" id="{B3BE47F9-D51A-CDD0-E8E8-A83DFAF7D79A}"/>
              </a:ext>
            </a:extLst>
          </p:cNvPr>
          <p:cNvSpPr/>
          <p:nvPr/>
        </p:nvSpPr>
        <p:spPr>
          <a:xfrm rot="5400000" flipV="1">
            <a:off x="7014908" y="24661515"/>
            <a:ext cx="1221636" cy="685947"/>
          </a:xfrm>
          <a:prstGeom prst="triangle">
            <a:avLst>
              <a:gd name="adj" fmla="val 100000"/>
            </a:avLst>
          </a:prstGeom>
          <a:solidFill>
            <a:srgbClr val="91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pic>
        <p:nvPicPr>
          <p:cNvPr id="65" name="図 64">
            <a:extLst>
              <a:ext uri="{FF2B5EF4-FFF2-40B4-BE49-F238E27FC236}">
                <a16:creationId xmlns:a16="http://schemas.microsoft.com/office/drawing/2014/main" id="{844A20BA-AD34-BBA5-17D1-9CD1AA487AF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513380" y="16289870"/>
            <a:ext cx="713639" cy="552676"/>
          </a:xfrm>
          <a:prstGeom prst="rect">
            <a:avLst/>
          </a:prstGeom>
        </p:spPr>
      </p:pic>
      <p:pic>
        <p:nvPicPr>
          <p:cNvPr id="55" name="図 54">
            <a:extLst>
              <a:ext uri="{FF2B5EF4-FFF2-40B4-BE49-F238E27FC236}">
                <a16:creationId xmlns:a16="http://schemas.microsoft.com/office/drawing/2014/main" id="{37C6FF51-3CB2-3EE9-E3FC-07D492F52E8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148272" y="16395533"/>
            <a:ext cx="365106" cy="687847"/>
          </a:xfrm>
          <a:prstGeom prst="rect">
            <a:avLst/>
          </a:prstGeom>
        </p:spPr>
      </p:pic>
      <p:sp>
        <p:nvSpPr>
          <p:cNvPr id="77" name="四角形: 角を丸くする 76">
            <a:extLst>
              <a:ext uri="{FF2B5EF4-FFF2-40B4-BE49-F238E27FC236}">
                <a16:creationId xmlns:a16="http://schemas.microsoft.com/office/drawing/2014/main" id="{35EB1AC3-1841-D0B7-C837-9C0647A68BFF}"/>
              </a:ext>
            </a:extLst>
          </p:cNvPr>
          <p:cNvSpPr/>
          <p:nvPr/>
        </p:nvSpPr>
        <p:spPr>
          <a:xfrm>
            <a:off x="7436014" y="13335095"/>
            <a:ext cx="630941" cy="308002"/>
          </a:xfrm>
          <a:prstGeom prst="roundRect">
            <a:avLst>
              <a:gd name="adj" fmla="val 15124"/>
            </a:avLst>
          </a:prstGeom>
          <a:solidFill>
            <a:srgbClr val="0000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31DF4DB6-684C-B818-328F-001E3B9F62D9}"/>
              </a:ext>
            </a:extLst>
          </p:cNvPr>
          <p:cNvSpPr/>
          <p:nvPr/>
        </p:nvSpPr>
        <p:spPr>
          <a:xfrm>
            <a:off x="6124706" y="5858832"/>
            <a:ext cx="2771283" cy="708757"/>
          </a:xfrm>
          <a:prstGeom prst="rect">
            <a:avLst/>
          </a:prstGeom>
          <a:gradFill>
            <a:gsLst>
              <a:gs pos="100000">
                <a:srgbClr val="787878"/>
              </a:gs>
              <a:gs pos="35500">
                <a:srgbClr val="4C4C4C"/>
              </a:gs>
              <a:gs pos="33000">
                <a:srgbClr val="2A2A2A"/>
              </a:gs>
              <a:gs pos="6000">
                <a:srgbClr val="7D7D7D"/>
              </a:gs>
              <a:gs pos="75000">
                <a:srgbClr val="565553"/>
              </a:gs>
              <a:gs pos="58000">
                <a:srgbClr val="777674"/>
              </a:gs>
              <a:gs pos="68000">
                <a:srgbClr val="2E2E2E"/>
              </a:gs>
              <a:gs pos="0">
                <a:srgbClr val="43434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81" name="四角形: 角を丸くする 80">
            <a:extLst>
              <a:ext uri="{FF2B5EF4-FFF2-40B4-BE49-F238E27FC236}">
                <a16:creationId xmlns:a16="http://schemas.microsoft.com/office/drawing/2014/main" id="{404E1767-8227-3986-DD76-A0EF716F9608}"/>
              </a:ext>
            </a:extLst>
          </p:cNvPr>
          <p:cNvSpPr/>
          <p:nvPr/>
        </p:nvSpPr>
        <p:spPr>
          <a:xfrm>
            <a:off x="6402977" y="14002955"/>
            <a:ext cx="2800982" cy="2058896"/>
          </a:xfrm>
          <a:prstGeom prst="roundRect">
            <a:avLst>
              <a:gd name="adj" fmla="val 4758"/>
            </a:avLst>
          </a:prstGeom>
          <a:solidFill>
            <a:srgbClr val="0000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79" name="四角形: 角を丸くする 78">
            <a:extLst>
              <a:ext uri="{FF2B5EF4-FFF2-40B4-BE49-F238E27FC236}">
                <a16:creationId xmlns:a16="http://schemas.microsoft.com/office/drawing/2014/main" id="{EA3D1AEA-9872-F394-183C-4351E0F8434A}"/>
              </a:ext>
            </a:extLst>
          </p:cNvPr>
          <p:cNvSpPr/>
          <p:nvPr/>
        </p:nvSpPr>
        <p:spPr>
          <a:xfrm>
            <a:off x="6437294" y="14011943"/>
            <a:ext cx="2746920" cy="91435"/>
          </a:xfrm>
          <a:prstGeom prst="roundRect">
            <a:avLst/>
          </a:prstGeom>
          <a:gradFill>
            <a:gsLst>
              <a:gs pos="100000">
                <a:srgbClr val="787878"/>
              </a:gs>
              <a:gs pos="35500">
                <a:srgbClr val="4C4C4C"/>
              </a:gs>
              <a:gs pos="33000">
                <a:srgbClr val="2A2A2A"/>
              </a:gs>
              <a:gs pos="6000">
                <a:srgbClr val="7D7D7D"/>
              </a:gs>
              <a:gs pos="75000">
                <a:srgbClr val="565553"/>
              </a:gs>
              <a:gs pos="58000">
                <a:srgbClr val="777674"/>
              </a:gs>
              <a:gs pos="68000">
                <a:srgbClr val="2E2E2E"/>
              </a:gs>
              <a:gs pos="0">
                <a:srgbClr val="43434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82" name="四角形: 角を丸くする 81">
            <a:extLst>
              <a:ext uri="{FF2B5EF4-FFF2-40B4-BE49-F238E27FC236}">
                <a16:creationId xmlns:a16="http://schemas.microsoft.com/office/drawing/2014/main" id="{51263733-5D25-A360-B0BC-0DD9279EF713}"/>
              </a:ext>
            </a:extLst>
          </p:cNvPr>
          <p:cNvSpPr/>
          <p:nvPr/>
        </p:nvSpPr>
        <p:spPr>
          <a:xfrm>
            <a:off x="12343601" y="14026461"/>
            <a:ext cx="2800982" cy="2035895"/>
          </a:xfrm>
          <a:prstGeom prst="roundRect">
            <a:avLst>
              <a:gd name="adj" fmla="val 4758"/>
            </a:avLst>
          </a:prstGeom>
          <a:solidFill>
            <a:srgbClr val="0000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83" name="四角形: 角を丸くする 82">
            <a:extLst>
              <a:ext uri="{FF2B5EF4-FFF2-40B4-BE49-F238E27FC236}">
                <a16:creationId xmlns:a16="http://schemas.microsoft.com/office/drawing/2014/main" id="{36DA2499-0F09-CC29-1B19-26D0247BF13B}"/>
              </a:ext>
            </a:extLst>
          </p:cNvPr>
          <p:cNvSpPr/>
          <p:nvPr/>
        </p:nvSpPr>
        <p:spPr>
          <a:xfrm>
            <a:off x="12370630" y="14011941"/>
            <a:ext cx="2746920" cy="91435"/>
          </a:xfrm>
          <a:prstGeom prst="roundRect">
            <a:avLst/>
          </a:prstGeom>
          <a:gradFill>
            <a:gsLst>
              <a:gs pos="100000">
                <a:srgbClr val="787878"/>
              </a:gs>
              <a:gs pos="35500">
                <a:srgbClr val="4C4C4C"/>
              </a:gs>
              <a:gs pos="33000">
                <a:srgbClr val="2A2A2A"/>
              </a:gs>
              <a:gs pos="6000">
                <a:srgbClr val="7D7D7D"/>
              </a:gs>
              <a:gs pos="75000">
                <a:srgbClr val="565553"/>
              </a:gs>
              <a:gs pos="58000">
                <a:srgbClr val="777674"/>
              </a:gs>
              <a:gs pos="68000">
                <a:srgbClr val="2E2E2E"/>
              </a:gs>
              <a:gs pos="0">
                <a:srgbClr val="43434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85" name="四角形: 角を丸くする 84">
            <a:extLst>
              <a:ext uri="{FF2B5EF4-FFF2-40B4-BE49-F238E27FC236}">
                <a16:creationId xmlns:a16="http://schemas.microsoft.com/office/drawing/2014/main" id="{9AC5AD79-DB1D-8524-41C2-8D396B7B6529}"/>
              </a:ext>
            </a:extLst>
          </p:cNvPr>
          <p:cNvSpPr/>
          <p:nvPr/>
        </p:nvSpPr>
        <p:spPr>
          <a:xfrm>
            <a:off x="17887657" y="13991260"/>
            <a:ext cx="1023012" cy="2035895"/>
          </a:xfrm>
          <a:prstGeom prst="roundRect">
            <a:avLst>
              <a:gd name="adj" fmla="val 4758"/>
            </a:avLst>
          </a:prstGeom>
          <a:solidFill>
            <a:srgbClr val="0000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84" name="四角形: 角を丸くする 83">
            <a:extLst>
              <a:ext uri="{FF2B5EF4-FFF2-40B4-BE49-F238E27FC236}">
                <a16:creationId xmlns:a16="http://schemas.microsoft.com/office/drawing/2014/main" id="{748F62F0-FC75-2460-5DBD-28521E67B5C7}"/>
              </a:ext>
            </a:extLst>
          </p:cNvPr>
          <p:cNvSpPr/>
          <p:nvPr/>
        </p:nvSpPr>
        <p:spPr>
          <a:xfrm>
            <a:off x="17933280" y="14015939"/>
            <a:ext cx="979716" cy="91435"/>
          </a:xfrm>
          <a:prstGeom prst="roundRect">
            <a:avLst/>
          </a:prstGeom>
          <a:gradFill>
            <a:gsLst>
              <a:gs pos="100000">
                <a:srgbClr val="787878"/>
              </a:gs>
              <a:gs pos="100000">
                <a:srgbClr val="2A2A2A"/>
              </a:gs>
              <a:gs pos="100000">
                <a:srgbClr val="7D7D7D"/>
              </a:gs>
              <a:gs pos="100000">
                <a:srgbClr val="565553"/>
              </a:gs>
              <a:gs pos="100000">
                <a:srgbClr val="777674"/>
              </a:gs>
              <a:gs pos="100000">
                <a:srgbClr val="2E2E2E"/>
              </a:gs>
              <a:gs pos="0">
                <a:srgbClr val="43434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92" name="四角形: 角を丸くする 91">
            <a:extLst>
              <a:ext uri="{FF2B5EF4-FFF2-40B4-BE49-F238E27FC236}">
                <a16:creationId xmlns:a16="http://schemas.microsoft.com/office/drawing/2014/main" id="{BD2EB175-594B-A741-ED7F-AF060E62CC70}"/>
              </a:ext>
            </a:extLst>
          </p:cNvPr>
          <p:cNvSpPr/>
          <p:nvPr/>
        </p:nvSpPr>
        <p:spPr>
          <a:xfrm>
            <a:off x="12365594" y="15977899"/>
            <a:ext cx="2762557" cy="91435"/>
          </a:xfrm>
          <a:prstGeom prst="roundRect">
            <a:avLst/>
          </a:prstGeom>
          <a:solidFill>
            <a:srgbClr val="E6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69" name="四角形: 角を丸くする 68">
            <a:extLst>
              <a:ext uri="{FF2B5EF4-FFF2-40B4-BE49-F238E27FC236}">
                <a16:creationId xmlns:a16="http://schemas.microsoft.com/office/drawing/2014/main" id="{3A6EEC5E-7BF0-F7BD-716D-B4FD8E065CDE}"/>
              </a:ext>
            </a:extLst>
          </p:cNvPr>
          <p:cNvSpPr/>
          <p:nvPr/>
        </p:nvSpPr>
        <p:spPr>
          <a:xfrm>
            <a:off x="12343603" y="13997563"/>
            <a:ext cx="2800982" cy="2058896"/>
          </a:xfrm>
          <a:prstGeom prst="roundRect">
            <a:avLst>
              <a:gd name="adj" fmla="val 4758"/>
            </a:avLst>
          </a:prstGeom>
          <a:noFill/>
          <a:ln w="38100">
            <a:solidFill>
              <a:srgbClr val="BCB8B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 dirty="0"/>
          </a:p>
        </p:txBody>
      </p:sp>
      <p:sp>
        <p:nvSpPr>
          <p:cNvPr id="93" name="四角形: 角を丸くする 92">
            <a:extLst>
              <a:ext uri="{FF2B5EF4-FFF2-40B4-BE49-F238E27FC236}">
                <a16:creationId xmlns:a16="http://schemas.microsoft.com/office/drawing/2014/main" id="{43799C1C-5742-5F4E-16F6-7BA292A20409}"/>
              </a:ext>
            </a:extLst>
          </p:cNvPr>
          <p:cNvSpPr/>
          <p:nvPr/>
        </p:nvSpPr>
        <p:spPr>
          <a:xfrm>
            <a:off x="17907147" y="15969525"/>
            <a:ext cx="1020808" cy="91435"/>
          </a:xfrm>
          <a:prstGeom prst="roundRect">
            <a:avLst/>
          </a:prstGeom>
          <a:solidFill>
            <a:srgbClr val="E6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70" name="四角形: 角を丸くする 69">
            <a:extLst>
              <a:ext uri="{FF2B5EF4-FFF2-40B4-BE49-F238E27FC236}">
                <a16:creationId xmlns:a16="http://schemas.microsoft.com/office/drawing/2014/main" id="{84BA5A72-30E6-CA31-4ECD-BA0B31C7D984}"/>
              </a:ext>
            </a:extLst>
          </p:cNvPr>
          <p:cNvSpPr/>
          <p:nvPr/>
        </p:nvSpPr>
        <p:spPr>
          <a:xfrm>
            <a:off x="17904944" y="13997563"/>
            <a:ext cx="1023010" cy="2058896"/>
          </a:xfrm>
          <a:prstGeom prst="roundRect">
            <a:avLst>
              <a:gd name="adj" fmla="val 4758"/>
            </a:avLst>
          </a:prstGeom>
          <a:noFill/>
          <a:ln w="38100">
            <a:solidFill>
              <a:srgbClr val="BCB8B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6B188C60-CE8A-B5BC-9E3F-8165C6C31237}"/>
              </a:ext>
            </a:extLst>
          </p:cNvPr>
          <p:cNvSpPr/>
          <p:nvPr/>
        </p:nvSpPr>
        <p:spPr>
          <a:xfrm>
            <a:off x="10829787" y="4234099"/>
            <a:ext cx="91435" cy="2022331"/>
          </a:xfrm>
          <a:prstGeom prst="rect">
            <a:avLst/>
          </a:prstGeom>
          <a:gradFill>
            <a:gsLst>
              <a:gs pos="65000">
                <a:srgbClr val="494949"/>
              </a:gs>
              <a:gs pos="24000">
                <a:srgbClr val="4F4F4F"/>
              </a:gs>
              <a:gs pos="0">
                <a:srgbClr val="464646"/>
              </a:gs>
              <a:gs pos="71000">
                <a:srgbClr val="3A393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FDA317C3-5A29-9C6C-C829-F1A136992BAB}"/>
              </a:ext>
            </a:extLst>
          </p:cNvPr>
          <p:cNvSpPr/>
          <p:nvPr/>
        </p:nvSpPr>
        <p:spPr>
          <a:xfrm>
            <a:off x="7277859" y="14042432"/>
            <a:ext cx="50398" cy="1935466"/>
          </a:xfrm>
          <a:prstGeom prst="rect">
            <a:avLst/>
          </a:prstGeom>
          <a:gradFill>
            <a:gsLst>
              <a:gs pos="65000">
                <a:srgbClr val="494949"/>
              </a:gs>
              <a:gs pos="24000">
                <a:srgbClr val="4F4F4F"/>
              </a:gs>
              <a:gs pos="0">
                <a:srgbClr val="464646"/>
              </a:gs>
              <a:gs pos="71000">
                <a:srgbClr val="3A393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1CE40B28-3151-90F4-81EC-DADA0CC4AFCD}"/>
              </a:ext>
            </a:extLst>
          </p:cNvPr>
          <p:cNvSpPr/>
          <p:nvPr/>
        </p:nvSpPr>
        <p:spPr>
          <a:xfrm>
            <a:off x="8284658" y="14046718"/>
            <a:ext cx="50398" cy="1935466"/>
          </a:xfrm>
          <a:prstGeom prst="rect">
            <a:avLst/>
          </a:prstGeom>
          <a:gradFill>
            <a:gsLst>
              <a:gs pos="65000">
                <a:srgbClr val="494949"/>
              </a:gs>
              <a:gs pos="24000">
                <a:srgbClr val="4F4F4F"/>
              </a:gs>
              <a:gs pos="0">
                <a:srgbClr val="464646"/>
              </a:gs>
              <a:gs pos="71000">
                <a:srgbClr val="3A393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91" name="四角形: 角を丸くする 90">
            <a:extLst>
              <a:ext uri="{FF2B5EF4-FFF2-40B4-BE49-F238E27FC236}">
                <a16:creationId xmlns:a16="http://schemas.microsoft.com/office/drawing/2014/main" id="{DBA1DCF8-F35A-3660-E52E-E29C8F532512}"/>
              </a:ext>
            </a:extLst>
          </p:cNvPr>
          <p:cNvSpPr/>
          <p:nvPr/>
        </p:nvSpPr>
        <p:spPr>
          <a:xfrm>
            <a:off x="6437295" y="15969527"/>
            <a:ext cx="2762557" cy="91435"/>
          </a:xfrm>
          <a:prstGeom prst="roundRect">
            <a:avLst/>
          </a:prstGeom>
          <a:solidFill>
            <a:srgbClr val="E6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68" name="四角形: 角を丸くする 67">
            <a:extLst>
              <a:ext uri="{FF2B5EF4-FFF2-40B4-BE49-F238E27FC236}">
                <a16:creationId xmlns:a16="http://schemas.microsoft.com/office/drawing/2014/main" id="{A65FEC23-3F75-19DB-2EC4-D5F5D73999C0}"/>
              </a:ext>
            </a:extLst>
          </p:cNvPr>
          <p:cNvSpPr/>
          <p:nvPr/>
        </p:nvSpPr>
        <p:spPr>
          <a:xfrm>
            <a:off x="6410265" y="13997565"/>
            <a:ext cx="2800982" cy="2058896"/>
          </a:xfrm>
          <a:prstGeom prst="roundRect">
            <a:avLst>
              <a:gd name="adj" fmla="val 4758"/>
            </a:avLst>
          </a:prstGeom>
          <a:noFill/>
          <a:ln w="38100">
            <a:solidFill>
              <a:srgbClr val="BCB8B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0026D64D-8AA5-2F86-7AAB-5DE3178F7B6D}"/>
              </a:ext>
            </a:extLst>
          </p:cNvPr>
          <p:cNvSpPr/>
          <p:nvPr/>
        </p:nvSpPr>
        <p:spPr>
          <a:xfrm>
            <a:off x="13176679" y="14034447"/>
            <a:ext cx="50398" cy="1935466"/>
          </a:xfrm>
          <a:prstGeom prst="rect">
            <a:avLst/>
          </a:prstGeom>
          <a:gradFill>
            <a:gsLst>
              <a:gs pos="65000">
                <a:srgbClr val="494949"/>
              </a:gs>
              <a:gs pos="24000">
                <a:srgbClr val="4F4F4F"/>
              </a:gs>
              <a:gs pos="0">
                <a:srgbClr val="333333"/>
              </a:gs>
              <a:gs pos="71000">
                <a:srgbClr val="3A393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71886698-9674-5D25-FAE2-D7214E8F686A}"/>
              </a:ext>
            </a:extLst>
          </p:cNvPr>
          <p:cNvSpPr/>
          <p:nvPr/>
        </p:nvSpPr>
        <p:spPr>
          <a:xfrm>
            <a:off x="14214225" y="14034447"/>
            <a:ext cx="50398" cy="1935466"/>
          </a:xfrm>
          <a:prstGeom prst="rect">
            <a:avLst/>
          </a:prstGeom>
          <a:gradFill>
            <a:gsLst>
              <a:gs pos="65000">
                <a:srgbClr val="494949"/>
              </a:gs>
              <a:gs pos="24000">
                <a:srgbClr val="4F4F4F"/>
              </a:gs>
              <a:gs pos="0">
                <a:srgbClr val="333333"/>
              </a:gs>
              <a:gs pos="71000">
                <a:srgbClr val="3A393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99" name="四角形: 角を丸くする 98">
            <a:extLst>
              <a:ext uri="{FF2B5EF4-FFF2-40B4-BE49-F238E27FC236}">
                <a16:creationId xmlns:a16="http://schemas.microsoft.com/office/drawing/2014/main" id="{6F2BD9E2-3594-4065-0BFC-960F0F396DF1}"/>
              </a:ext>
            </a:extLst>
          </p:cNvPr>
          <p:cNvSpPr/>
          <p:nvPr/>
        </p:nvSpPr>
        <p:spPr>
          <a:xfrm>
            <a:off x="3310333" y="13489096"/>
            <a:ext cx="254630" cy="545350"/>
          </a:xfrm>
          <a:prstGeom prst="roundRect">
            <a:avLst>
              <a:gd name="adj" fmla="val 15171"/>
            </a:avLst>
          </a:prstGeom>
          <a:gradFill>
            <a:gsLst>
              <a:gs pos="43178">
                <a:srgbClr val="27C0DB"/>
              </a:gs>
              <a:gs pos="83000">
                <a:srgbClr val="28C0DD"/>
              </a:gs>
              <a:gs pos="100000">
                <a:srgbClr val="26C9E4"/>
              </a:gs>
              <a:gs pos="11520">
                <a:srgbClr val="3CBDD7"/>
              </a:gs>
              <a:gs pos="0">
                <a:srgbClr val="3CBDD7"/>
              </a:gs>
            </a:gsLst>
            <a:lin ang="0" scaled="0"/>
          </a:gradFill>
          <a:ln>
            <a:noFill/>
          </a:ln>
          <a:effectLst>
            <a:glow rad="12700">
              <a:srgbClr val="26C9E4"/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100" name="四角形: 角を丸くする 99">
            <a:extLst>
              <a:ext uri="{FF2B5EF4-FFF2-40B4-BE49-F238E27FC236}">
                <a16:creationId xmlns:a16="http://schemas.microsoft.com/office/drawing/2014/main" id="{2906940A-B3B8-10E7-1191-7CC8B5E9CC16}"/>
              </a:ext>
            </a:extLst>
          </p:cNvPr>
          <p:cNvSpPr/>
          <p:nvPr/>
        </p:nvSpPr>
        <p:spPr>
          <a:xfrm>
            <a:off x="3585680" y="13489096"/>
            <a:ext cx="254630" cy="545350"/>
          </a:xfrm>
          <a:prstGeom prst="roundRect">
            <a:avLst>
              <a:gd name="adj" fmla="val 13674"/>
            </a:avLst>
          </a:prstGeom>
          <a:gradFill>
            <a:gsLst>
              <a:gs pos="43178">
                <a:srgbClr val="154B83"/>
              </a:gs>
              <a:gs pos="83000">
                <a:srgbClr val="155086"/>
              </a:gs>
              <a:gs pos="100000">
                <a:srgbClr val="255288"/>
              </a:gs>
              <a:gs pos="11520">
                <a:srgbClr val="134F86"/>
              </a:gs>
              <a:gs pos="0">
                <a:srgbClr val="124681"/>
              </a:gs>
            </a:gsLst>
            <a:lin ang="0" scaled="0"/>
          </a:gradFill>
          <a:ln>
            <a:noFill/>
          </a:ln>
          <a:effectLst>
            <a:glow rad="12700">
              <a:srgbClr val="134D88"/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62" name="四角形: 角を丸くする 98">
            <a:extLst>
              <a:ext uri="{FF2B5EF4-FFF2-40B4-BE49-F238E27FC236}">
                <a16:creationId xmlns:a16="http://schemas.microsoft.com/office/drawing/2014/main" id="{D43194A3-983E-2A41-EBD4-9D8AFCF98F3D}"/>
              </a:ext>
            </a:extLst>
          </p:cNvPr>
          <p:cNvSpPr/>
          <p:nvPr/>
        </p:nvSpPr>
        <p:spPr>
          <a:xfrm>
            <a:off x="12578434" y="13288112"/>
            <a:ext cx="254630" cy="545350"/>
          </a:xfrm>
          <a:prstGeom prst="roundRect">
            <a:avLst>
              <a:gd name="adj" fmla="val 15171"/>
            </a:avLst>
          </a:prstGeom>
          <a:gradFill>
            <a:gsLst>
              <a:gs pos="43178">
                <a:srgbClr val="27C0DB"/>
              </a:gs>
              <a:gs pos="83000">
                <a:srgbClr val="28C0DD"/>
              </a:gs>
              <a:gs pos="100000">
                <a:srgbClr val="26C9E4"/>
              </a:gs>
              <a:gs pos="11520">
                <a:srgbClr val="3CBDD7"/>
              </a:gs>
              <a:gs pos="0">
                <a:srgbClr val="3CBDD7"/>
              </a:gs>
            </a:gsLst>
            <a:lin ang="0" scaled="0"/>
          </a:gradFill>
          <a:ln>
            <a:noFill/>
          </a:ln>
          <a:effectLst>
            <a:glow rad="38100">
              <a:schemeClr val="tx1">
                <a:lumMod val="65000"/>
                <a:lumOff val="35000"/>
                <a:alpha val="5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63" name="角丸四角形 62">
            <a:extLst>
              <a:ext uri="{FF2B5EF4-FFF2-40B4-BE49-F238E27FC236}">
                <a16:creationId xmlns:a16="http://schemas.microsoft.com/office/drawing/2014/main" id="{ACB44445-A66D-5328-3561-3B7B108DB0BC}"/>
              </a:ext>
            </a:extLst>
          </p:cNvPr>
          <p:cNvSpPr/>
          <p:nvPr/>
        </p:nvSpPr>
        <p:spPr>
          <a:xfrm>
            <a:off x="13637486" y="13301717"/>
            <a:ext cx="121940" cy="259677"/>
          </a:xfrm>
          <a:prstGeom prst="roundRect">
            <a:avLst>
              <a:gd name="adj" fmla="val 50000"/>
            </a:avLst>
          </a:prstGeom>
          <a:solidFill>
            <a:srgbClr val="23121C"/>
          </a:solidFill>
          <a:ln>
            <a:noFill/>
          </a:ln>
          <a:effectLst>
            <a:glow rad="25400">
              <a:srgbClr val="23121C">
                <a:alpha val="5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64" name="円/楕円 63">
            <a:extLst>
              <a:ext uri="{FF2B5EF4-FFF2-40B4-BE49-F238E27FC236}">
                <a16:creationId xmlns:a16="http://schemas.microsoft.com/office/drawing/2014/main" id="{C2BBB716-E26A-BF5A-BADC-A69DB4F69A2E}"/>
              </a:ext>
            </a:extLst>
          </p:cNvPr>
          <p:cNvSpPr/>
          <p:nvPr/>
        </p:nvSpPr>
        <p:spPr>
          <a:xfrm>
            <a:off x="13650919" y="13597603"/>
            <a:ext cx="91435" cy="124262"/>
          </a:xfrm>
          <a:prstGeom prst="ellipse">
            <a:avLst/>
          </a:prstGeom>
          <a:solidFill>
            <a:srgbClr val="681F00"/>
          </a:solidFill>
          <a:ln>
            <a:noFill/>
          </a:ln>
          <a:effectLst>
            <a:glow rad="25400">
              <a:srgbClr val="681F00">
                <a:alpha val="50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pic>
        <p:nvPicPr>
          <p:cNvPr id="1026" name="Picture 2" descr="東京メトロ03系03-105の側面写真｜RailFile.jp｜鉄道車両サイドビューの図鑑">
            <a:extLst>
              <a:ext uri="{FF2B5EF4-FFF2-40B4-BE49-F238E27FC236}">
                <a16:creationId xmlns:a16="http://schemas.microsoft.com/office/drawing/2014/main" id="{458763EE-9E08-AEC3-6B8E-AACBE297D4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harpenSoften amount="4000"/>
                    </a14:imgEffect>
                    <a14:imgEffect>
                      <a14:colorTemperature colorTemp="7685"/>
                    </a14:imgEffect>
                    <a14:imgEffect>
                      <a14:saturation sat="88000"/>
                    </a14:imgEffect>
                    <a14:imgEffect>
                      <a14:brightnessContrast bright="-9000" contrast="-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889" t="44969" r="23665" b="26015"/>
          <a:stretch/>
        </p:blipFill>
        <p:spPr bwMode="auto">
          <a:xfrm>
            <a:off x="2658381" y="14029030"/>
            <a:ext cx="499600" cy="3567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73FD25D2-F246-04A0-644E-8B286E9BB545}"/>
              </a:ext>
            </a:extLst>
          </p:cNvPr>
          <p:cNvSpPr/>
          <p:nvPr/>
        </p:nvSpPr>
        <p:spPr>
          <a:xfrm>
            <a:off x="913102" y="16386612"/>
            <a:ext cx="365106" cy="7361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pic>
        <p:nvPicPr>
          <p:cNvPr id="86" name="図 85">
            <a:extLst>
              <a:ext uri="{FF2B5EF4-FFF2-40B4-BE49-F238E27FC236}">
                <a16:creationId xmlns:a16="http://schemas.microsoft.com/office/drawing/2014/main" id="{B98DC918-21D6-96A9-C75A-BE47F2187A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10"/>
          <a:stretch/>
        </p:blipFill>
        <p:spPr>
          <a:xfrm>
            <a:off x="1843764" y="16453279"/>
            <a:ext cx="814145" cy="647941"/>
          </a:xfrm>
          <a:prstGeom prst="rect">
            <a:avLst/>
          </a:prstGeom>
        </p:spPr>
      </p:pic>
      <p:pic>
        <p:nvPicPr>
          <p:cNvPr id="101" name="図 100">
            <a:extLst>
              <a:ext uri="{FF2B5EF4-FFF2-40B4-BE49-F238E27FC236}">
                <a16:creationId xmlns:a16="http://schemas.microsoft.com/office/drawing/2014/main" id="{42276134-9CB3-5AF4-3D88-AE53848381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10"/>
          <a:stretch/>
        </p:blipFill>
        <p:spPr>
          <a:xfrm>
            <a:off x="555502" y="15327394"/>
            <a:ext cx="493848" cy="687847"/>
          </a:xfrm>
          <a:prstGeom prst="rect">
            <a:avLst/>
          </a:prstGeom>
        </p:spPr>
      </p:pic>
      <p:sp>
        <p:nvSpPr>
          <p:cNvPr id="87" name="四角形: 角を丸くする 86">
            <a:extLst>
              <a:ext uri="{FF2B5EF4-FFF2-40B4-BE49-F238E27FC236}">
                <a16:creationId xmlns:a16="http://schemas.microsoft.com/office/drawing/2014/main" id="{AD8FDB59-EC91-3982-A9E7-C8F46C8713EB}"/>
              </a:ext>
            </a:extLst>
          </p:cNvPr>
          <p:cNvSpPr/>
          <p:nvPr/>
        </p:nvSpPr>
        <p:spPr>
          <a:xfrm>
            <a:off x="1843764" y="13043937"/>
            <a:ext cx="539002" cy="1030756"/>
          </a:xfrm>
          <a:prstGeom prst="roundRect">
            <a:avLst>
              <a:gd name="adj" fmla="val 20879"/>
            </a:avLst>
          </a:prstGeom>
          <a:gradFill>
            <a:gsLst>
              <a:gs pos="32000">
                <a:srgbClr val="0B111B"/>
              </a:gs>
              <a:gs pos="59000">
                <a:srgbClr val="23262B"/>
              </a:gs>
            </a:gsLst>
            <a:lin ang="3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103" name="四角形: 角を丸くする 102">
            <a:extLst>
              <a:ext uri="{FF2B5EF4-FFF2-40B4-BE49-F238E27FC236}">
                <a16:creationId xmlns:a16="http://schemas.microsoft.com/office/drawing/2014/main" id="{F36B5F5D-820C-9494-4D08-61957827DCB1}"/>
              </a:ext>
            </a:extLst>
          </p:cNvPr>
          <p:cNvSpPr/>
          <p:nvPr/>
        </p:nvSpPr>
        <p:spPr>
          <a:xfrm>
            <a:off x="1848524" y="13634486"/>
            <a:ext cx="534241" cy="2495501"/>
          </a:xfrm>
          <a:prstGeom prst="roundRect">
            <a:avLst>
              <a:gd name="adj" fmla="val 34545"/>
            </a:avLst>
          </a:prstGeom>
          <a:solidFill>
            <a:srgbClr val="191A1E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108" name="四角形: 角を丸くする 107">
            <a:extLst>
              <a:ext uri="{FF2B5EF4-FFF2-40B4-BE49-F238E27FC236}">
                <a16:creationId xmlns:a16="http://schemas.microsoft.com/office/drawing/2014/main" id="{527219F5-8197-5EC5-B89D-25526751D6CB}"/>
              </a:ext>
            </a:extLst>
          </p:cNvPr>
          <p:cNvSpPr/>
          <p:nvPr/>
        </p:nvSpPr>
        <p:spPr>
          <a:xfrm>
            <a:off x="2787015" y="14333219"/>
            <a:ext cx="291465" cy="1377315"/>
          </a:xfrm>
          <a:prstGeom prst="roundRect">
            <a:avLst>
              <a:gd name="adj" fmla="val 11524"/>
            </a:avLst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id="{381D98AF-5E09-806C-57FC-C4111BA32599}"/>
              </a:ext>
            </a:extLst>
          </p:cNvPr>
          <p:cNvSpPr/>
          <p:nvPr/>
        </p:nvSpPr>
        <p:spPr>
          <a:xfrm>
            <a:off x="1846620" y="15963917"/>
            <a:ext cx="296927" cy="165862"/>
          </a:xfrm>
          <a:prstGeom prst="rect">
            <a:avLst/>
          </a:prstGeom>
          <a:solidFill>
            <a:srgbClr val="191A1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5" name="四角形: 角を丸くする 104">
            <a:extLst>
              <a:ext uri="{FF2B5EF4-FFF2-40B4-BE49-F238E27FC236}">
                <a16:creationId xmlns:a16="http://schemas.microsoft.com/office/drawing/2014/main" id="{F21926F8-06BD-977F-B710-C03EAC771F56}"/>
              </a:ext>
            </a:extLst>
          </p:cNvPr>
          <p:cNvSpPr/>
          <p:nvPr/>
        </p:nvSpPr>
        <p:spPr>
          <a:xfrm>
            <a:off x="1785960" y="15811448"/>
            <a:ext cx="564690" cy="252207"/>
          </a:xfrm>
          <a:prstGeom prst="roundRect">
            <a:avLst>
              <a:gd name="adj" fmla="val 34545"/>
            </a:avLst>
          </a:prstGeom>
          <a:solidFill>
            <a:srgbClr val="5A6369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5607BCFB-0EFA-EA29-69E5-CD9B2E46C30D}"/>
              </a:ext>
            </a:extLst>
          </p:cNvPr>
          <p:cNvSpPr/>
          <p:nvPr/>
        </p:nvSpPr>
        <p:spPr>
          <a:xfrm>
            <a:off x="1852334" y="13638227"/>
            <a:ext cx="295023" cy="349724"/>
          </a:xfrm>
          <a:prstGeom prst="rect">
            <a:avLst/>
          </a:prstGeom>
          <a:solidFill>
            <a:srgbClr val="191A1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6" name="四角形: 角を丸くする 105">
            <a:extLst>
              <a:ext uri="{FF2B5EF4-FFF2-40B4-BE49-F238E27FC236}">
                <a16:creationId xmlns:a16="http://schemas.microsoft.com/office/drawing/2014/main" id="{F6EE8519-D2AE-EAE0-1A61-6C220ED9E559}"/>
              </a:ext>
            </a:extLst>
          </p:cNvPr>
          <p:cNvSpPr/>
          <p:nvPr/>
        </p:nvSpPr>
        <p:spPr>
          <a:xfrm>
            <a:off x="1769023" y="13822761"/>
            <a:ext cx="579425" cy="2192480"/>
          </a:xfrm>
          <a:prstGeom prst="roundRect">
            <a:avLst>
              <a:gd name="adj" fmla="val 13624"/>
            </a:avLst>
          </a:prstGeom>
          <a:gradFill>
            <a:gsLst>
              <a:gs pos="42000">
                <a:srgbClr val="4A6E72"/>
              </a:gs>
              <a:gs pos="79856">
                <a:srgbClr val="203F39"/>
              </a:gs>
              <a:gs pos="50000">
                <a:srgbClr val="23262B"/>
              </a:gs>
              <a:gs pos="53000">
                <a:srgbClr val="23262B"/>
              </a:gs>
            </a:gsLst>
            <a:lin ang="300000" scaled="0"/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7542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8497AB6B-40A8-8987-6B5B-59ADA1793A4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-2216051" y="9785098"/>
            <a:ext cx="16614532" cy="214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751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6662</TotalTime>
  <Words>1</Words>
  <Application>Microsoft Office PowerPoint</Application>
  <PresentationFormat>ユーザー設定</PresentationFormat>
  <Paragraphs>1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wattz</dc:creator>
  <cp:lastModifiedBy>麻呂 wattz</cp:lastModifiedBy>
  <cp:revision>81</cp:revision>
  <dcterms:created xsi:type="dcterms:W3CDTF">2024-09-24T00:40:27Z</dcterms:created>
  <dcterms:modified xsi:type="dcterms:W3CDTF">2024-11-02T09:44:04Z</dcterms:modified>
</cp:coreProperties>
</file>

<file path=docProps/thumbnail.jpeg>
</file>